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dirty="0" smtClean="0"/>
              <a:t>Evidences for Faith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dirty="0" smtClean="0"/>
              <a:t>Is There a God?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Bible’s Premise: There is a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 the beginning, God created the heavens and the earth</a:t>
            </a:r>
          </a:p>
          <a:p>
            <a:endParaRPr lang="en-US" sz="3600" dirty="0"/>
          </a:p>
          <a:p>
            <a:r>
              <a:rPr lang="en-US" sz="3600" dirty="0" smtClean="0"/>
              <a:t>But is this a gullible premise? The Bible presents three common sense  arguments. Let’s examine two of them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885" y="482715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9007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Every House Has a Builder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2" t="1" b="16563"/>
          <a:stretch/>
        </p:blipFill>
        <p:spPr>
          <a:xfrm>
            <a:off x="5274459" y="0"/>
            <a:ext cx="6917541" cy="586898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House made itself?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House came from nothing?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Someone built the House?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Romans 1:20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9007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Design Demands a Designer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Psalm 19:1-6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Acts 14:15-17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Psalm 139:14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5037" y="0"/>
            <a:ext cx="6766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Lord I Believe… Our God is Alive!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0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0</TotalTime>
  <Words>89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Depth</vt:lpstr>
      <vt:lpstr>Is There a God?</vt:lpstr>
      <vt:lpstr>The Bible’s Premise: There is a God</vt:lpstr>
      <vt:lpstr>Every House Has a Builder</vt:lpstr>
      <vt:lpstr>Design Demands a Designer</vt:lpstr>
      <vt:lpstr>Lord I Believe… Our God is Alive!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2022-05-15T20:37:18Z</dcterms:created>
  <dcterms:modified xsi:type="dcterms:W3CDTF">2022-05-15T21:03:20Z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