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6" d="100"/>
          <a:sy n="66" d="100"/>
        </p:scale>
        <p:origin x="677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1/22/2023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1/22/2023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1/22/2023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1/22/2023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1/22/2023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1/22/2023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1/22/2023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1/22/2023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1/22/2023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1/22/2023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1/22/2023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1/22/2023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04166-DD59-8866-5CA8-52DA045D9D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Godly Living in a Pagan Society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758336-8B05-D76C-F698-9B5E4E26C9B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Thoughts From 1 Peter</a:t>
            </a:r>
          </a:p>
        </p:txBody>
      </p:sp>
    </p:spTree>
    <p:extLst>
      <p:ext uri="{BB962C8B-B14F-4D97-AF65-F5344CB8AC3E}">
        <p14:creationId xmlns:p14="http://schemas.microsoft.com/office/powerpoint/2010/main" val="3986190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AFC54-9019-E284-7A4D-3A36ADA33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4813" y="808056"/>
            <a:ext cx="7958331" cy="1077229"/>
          </a:xfrm>
        </p:spPr>
        <p:txBody>
          <a:bodyPr/>
          <a:lstStyle/>
          <a:p>
            <a:r>
              <a:rPr lang="en-US" dirty="0"/>
              <a:t>Essential Perspectives</a:t>
            </a:r>
            <a:br>
              <a:rPr lang="en-US" dirty="0"/>
            </a:br>
            <a:r>
              <a:rPr lang="en-US" dirty="0"/>
              <a:t>for Resident Aliens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EE6FE8-9A9D-9874-2837-E57CAA0A66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Different Homeland</a:t>
            </a:r>
          </a:p>
          <a:p>
            <a:r>
              <a:rPr lang="en-US" sz="3200" dirty="0"/>
              <a:t>Different Values</a:t>
            </a:r>
          </a:p>
          <a:p>
            <a:r>
              <a:rPr lang="en-US" sz="3200" dirty="0"/>
              <a:t>Different Lifestyle</a:t>
            </a:r>
          </a:p>
          <a:p>
            <a:r>
              <a:rPr lang="en-US" sz="3200" dirty="0"/>
              <a:t>Different Courage</a:t>
            </a:r>
          </a:p>
        </p:txBody>
      </p:sp>
    </p:spTree>
    <p:extLst>
      <p:ext uri="{BB962C8B-B14F-4D97-AF65-F5344CB8AC3E}">
        <p14:creationId xmlns:p14="http://schemas.microsoft.com/office/powerpoint/2010/main" val="2779413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82E"/>
      </a:dk2>
      <a:lt2>
        <a:srgbClr val="C2F5FC"/>
      </a:lt2>
      <a:accent1>
        <a:srgbClr val="4091F3"/>
      </a:accent1>
      <a:accent2>
        <a:srgbClr val="8BBCF1"/>
      </a:accent2>
      <a:accent3>
        <a:srgbClr val="CB6A6A"/>
      </a:accent3>
      <a:accent4>
        <a:srgbClr val="C567AF"/>
      </a:accent4>
      <a:accent5>
        <a:srgbClr val="A684F9"/>
      </a:accent5>
      <a:accent6>
        <a:srgbClr val="A9ACEE"/>
      </a:accent6>
      <a:hlink>
        <a:srgbClr val="6D9CC5"/>
      </a:hlink>
      <a:folHlink>
        <a:srgbClr val="6D82A0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178B2DAB-5DDE-4060-A857-D2E1CDA925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TM16401375[[fn=Madison]]</Template>
  <TotalTime>10</TotalTime>
  <Words>24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MS Shell Dlg 2</vt:lpstr>
      <vt:lpstr>Wingdings</vt:lpstr>
      <vt:lpstr>Wingdings 3</vt:lpstr>
      <vt:lpstr>Madison</vt:lpstr>
      <vt:lpstr>Godly Living in a Pagan Society</vt:lpstr>
      <vt:lpstr>Essential Perspectives for Resident Aliens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Godly Living in a Pagan Society</dc:title>
  <dc:creator> </dc:creator>
  <cp:lastModifiedBy> </cp:lastModifiedBy>
  <cp:revision>1</cp:revision>
  <dcterms:created xsi:type="dcterms:W3CDTF">2023-01-22T11:38:38Z</dcterms:created>
  <dcterms:modified xsi:type="dcterms:W3CDTF">2023-01-22T11:48:51Z</dcterms:modified>
</cp:coreProperties>
</file>