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16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1270000" y="6362700"/>
            <a:ext cx="10464800" cy="461366"/>
          </a:xfrm>
          <a:prstGeom prst="rect">
            <a:avLst/>
          </a:prstGeom>
        </p:spPr>
        <p:txBody>
          <a:bodyPr anchor="t">
            <a:spAutoFit/>
          </a:bodyPr>
          <a:lstStyle>
            <a:lvl1pPr marL="0" indent="0" algn="ctr">
              <a:spcBef>
                <a:spcPts val="0"/>
              </a:spcBef>
              <a:buClrTx/>
              <a:buSzTx/>
              <a:buNone/>
              <a:defRPr sz="2400" i="1"/>
            </a:lvl1pPr>
          </a:lstStyle>
          <a:p>
            <a:r>
              <a:t>–Johnny Appleseed</a:t>
            </a:r>
          </a:p>
        </p:txBody>
      </p:sp>
      <p:sp>
        <p:nvSpPr>
          <p:cNvPr id="94" name="“Type a quote here.”"/>
          <p:cNvSpPr txBox="1">
            <a:spLocks noGrp="1"/>
          </p:cNvSpPr>
          <p:nvPr>
            <p:ph type="body" sz="quarter" idx="22"/>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River flowing through a tropical forest"/>
          <p:cNvSpPr>
            <a:spLocks noGrp="1"/>
          </p:cNvSpPr>
          <p:nvPr>
            <p:ph type="pic" idx="21"/>
          </p:nvPr>
        </p:nvSpPr>
        <p:spPr>
          <a:xfrm>
            <a:off x="0" y="-2258"/>
            <a:ext cx="13004800" cy="9758116"/>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17"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18"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19" name="Slide Number"/>
          <p:cNvSpPr txBox="1">
            <a:spLocks noGrp="1"/>
          </p:cNvSpPr>
          <p:nvPr>
            <p:ph type="sldNum" sz="quarter" idx="2"/>
          </p:nvPr>
        </p:nvSpPr>
        <p:spPr>
          <a:xfrm>
            <a:off x="6328884" y="9296400"/>
            <a:ext cx="340259" cy="32430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River flowing through a tropical forest"/>
          <p:cNvSpPr>
            <a:spLocks noGrp="1"/>
          </p:cNvSpPr>
          <p:nvPr>
            <p:ph type="pic" idx="21"/>
          </p:nvPr>
        </p:nvSpPr>
        <p:spPr>
          <a:xfrm>
            <a:off x="1623417" y="-28750"/>
            <a:ext cx="9758016" cy="73219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Close-up of an orange flower surrounded by large tropical leaves"/>
          <p:cNvSpPr>
            <a:spLocks noGrp="1"/>
          </p:cNvSpPr>
          <p:nvPr>
            <p:ph type="pic" idx="21"/>
          </p:nvPr>
        </p:nvSpPr>
        <p:spPr>
          <a:xfrm>
            <a:off x="1651000" y="638919"/>
            <a:ext cx="12349625" cy="82169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Close-up of a red-eyed tree frog perched on a leaf"/>
          <p:cNvSpPr>
            <a:spLocks noGrp="1"/>
          </p:cNvSpPr>
          <p:nvPr>
            <p:ph type="pic" idx="21"/>
          </p:nvPr>
        </p:nvSpPr>
        <p:spPr>
          <a:xfrm>
            <a:off x="3454400" y="2590800"/>
            <a:ext cx="942975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Close-up of an orange flower surrounded by large tropical leaves"/>
          <p:cNvSpPr>
            <a:spLocks noGrp="1"/>
          </p:cNvSpPr>
          <p:nvPr>
            <p:ph type="pic" sz="quarter" idx="21"/>
          </p:nvPr>
        </p:nvSpPr>
        <p:spPr>
          <a:xfrm>
            <a:off x="6468065" y="4965700"/>
            <a:ext cx="5859869" cy="3898900"/>
          </a:xfrm>
          <a:prstGeom prst="rect">
            <a:avLst/>
          </a:prstGeom>
        </p:spPr>
        <p:txBody>
          <a:bodyPr lIns="91439" tIns="45719" rIns="91439" bIns="45719" anchor="t">
            <a:noAutofit/>
          </a:bodyPr>
          <a:lstStyle/>
          <a:p>
            <a:endParaRPr/>
          </a:p>
        </p:txBody>
      </p:sp>
      <p:sp>
        <p:nvSpPr>
          <p:cNvPr id="84" name="Close-up of a red-eyed tree frog perched on a leaf"/>
          <p:cNvSpPr>
            <a:spLocks noGrp="1"/>
          </p:cNvSpPr>
          <p:nvPr>
            <p:ph type="pic" sz="quarter" idx="22"/>
          </p:nvPr>
        </p:nvSpPr>
        <p:spPr>
          <a:xfrm>
            <a:off x="6324600" y="635000"/>
            <a:ext cx="5848350" cy="3898900"/>
          </a:xfrm>
          <a:prstGeom prst="rect">
            <a:avLst/>
          </a:prstGeom>
        </p:spPr>
        <p:txBody>
          <a:bodyPr lIns="91439" tIns="45719" rIns="91439" bIns="45719" anchor="t">
            <a:noAutofit/>
          </a:bodyPr>
          <a:lstStyle/>
          <a:p>
            <a:endParaRPr/>
          </a:p>
        </p:txBody>
      </p:sp>
      <p:sp>
        <p:nvSpPr>
          <p:cNvPr id="85" name="River flowing through a tropical forest"/>
          <p:cNvSpPr>
            <a:spLocks noGrp="1"/>
          </p:cNvSpPr>
          <p:nvPr>
            <p:ph type="pic" idx="23"/>
          </p:nvPr>
        </p:nvSpPr>
        <p:spPr>
          <a:xfrm>
            <a:off x="-1864362" y="635000"/>
            <a:ext cx="10967724" cy="8229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hus says the LORD: “Let not the wise man boast in his wisdom, let not the mighty man boast in his might, let not the rich man boast in his riches, but let him who boasts boast in this, that he understands and knows me, that I am the LORD who practices s"/>
          <p:cNvSpPr txBox="1">
            <a:spLocks noGrp="1"/>
          </p:cNvSpPr>
          <p:nvPr>
            <p:ph type="title"/>
          </p:nvPr>
        </p:nvSpPr>
        <p:spPr>
          <a:xfrm>
            <a:off x="1270000" y="1638300"/>
            <a:ext cx="10464800" cy="4072040"/>
          </a:xfrm>
          <a:prstGeom prst="rect">
            <a:avLst/>
          </a:prstGeom>
        </p:spPr>
        <p:txBody>
          <a:bodyPr/>
          <a:lstStyle>
            <a:lvl1pPr defTabSz="233679">
              <a:defRPr sz="3200"/>
            </a:lvl1pPr>
          </a:lstStyle>
          <a:p>
            <a:r>
              <a:t>Thus says the LORD: “Let not the wise man boast in his wisdom, let not the mighty man boast in his might, let not the rich man boast in his riches, but let him who boasts boast in this, that he understands and knows me, that I am the LORD who practices steadfast love, justice, and righteousness in the earth. For in these things I delight, declares the LORD.”</a:t>
            </a:r>
          </a:p>
        </p:txBody>
      </p:sp>
      <p:sp>
        <p:nvSpPr>
          <p:cNvPr id="130" name="Jeremiah 9:23-24"/>
          <p:cNvSpPr txBox="1">
            <a:spLocks noGrp="1"/>
          </p:cNvSpPr>
          <p:nvPr>
            <p:ph type="body" sz="quarter" idx="1"/>
          </p:nvPr>
        </p:nvSpPr>
        <p:spPr>
          <a:xfrm>
            <a:off x="1270000" y="5831096"/>
            <a:ext cx="10464800" cy="1486103"/>
          </a:xfrm>
          <a:prstGeom prst="rect">
            <a:avLst/>
          </a:prstGeom>
        </p:spPr>
        <p:txBody>
          <a:bodyPr/>
          <a:lstStyle/>
          <a:p>
            <a:r>
              <a:t>Jeremiah 9:23-24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People Who Know God…"/>
          <p:cNvSpPr txBox="1">
            <a:spLocks noGrp="1"/>
          </p:cNvSpPr>
          <p:nvPr>
            <p:ph type="title"/>
          </p:nvPr>
        </p:nvSpPr>
        <p:spPr>
          <a:prstGeom prst="rect">
            <a:avLst/>
          </a:prstGeom>
        </p:spPr>
        <p:txBody>
          <a:bodyPr/>
          <a:lstStyle>
            <a:lvl1pPr defTabSz="537463">
              <a:defRPr sz="7360"/>
            </a:lvl1pPr>
          </a:lstStyle>
          <a:p>
            <a:r>
              <a:t>People Who Know God…</a:t>
            </a:r>
          </a:p>
        </p:txBody>
      </p:sp>
      <p:sp>
        <p:nvSpPr>
          <p:cNvPr id="133" name="Keep His Commandments…"/>
          <p:cNvSpPr txBox="1">
            <a:spLocks noGrp="1"/>
          </p:cNvSpPr>
          <p:nvPr>
            <p:ph type="body" idx="1"/>
          </p:nvPr>
        </p:nvSpPr>
        <p:spPr>
          <a:prstGeom prst="rect">
            <a:avLst/>
          </a:prstGeom>
        </p:spPr>
        <p:txBody>
          <a:bodyPr/>
          <a:lstStyle/>
          <a:p>
            <a:pPr marL="444500" indent="-444500">
              <a:defRPr sz="6600"/>
            </a:pPr>
            <a:r>
              <a:t>Keep His Commandments</a:t>
            </a:r>
          </a:p>
          <a:p>
            <a:pPr marL="444500" indent="-444500">
              <a:defRPr sz="6600"/>
            </a:pPr>
            <a:r>
              <a:t>Believe in Jesus Christ</a:t>
            </a:r>
          </a:p>
          <a:p>
            <a:pPr marL="444500" indent="-444500">
              <a:defRPr sz="6600"/>
            </a:pPr>
            <a:r>
              <a:t>Love</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3">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3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3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People Who Know God…"/>
          <p:cNvSpPr txBox="1">
            <a:spLocks noGrp="1"/>
          </p:cNvSpPr>
          <p:nvPr>
            <p:ph type="title"/>
          </p:nvPr>
        </p:nvSpPr>
        <p:spPr>
          <a:prstGeom prst="rect">
            <a:avLst/>
          </a:prstGeom>
        </p:spPr>
        <p:txBody>
          <a:bodyPr/>
          <a:lstStyle>
            <a:lvl1pPr defTabSz="537463">
              <a:defRPr sz="7360"/>
            </a:lvl1pPr>
          </a:lstStyle>
          <a:p>
            <a:r>
              <a:t>People Who Know God…</a:t>
            </a:r>
          </a:p>
        </p:txBody>
      </p:sp>
      <p:sp>
        <p:nvSpPr>
          <p:cNvPr id="136" name="Keep His Commandments…"/>
          <p:cNvSpPr txBox="1">
            <a:spLocks noGrp="1"/>
          </p:cNvSpPr>
          <p:nvPr>
            <p:ph type="body" idx="1"/>
          </p:nvPr>
        </p:nvSpPr>
        <p:spPr>
          <a:prstGeom prst="rect">
            <a:avLst/>
          </a:prstGeom>
        </p:spPr>
        <p:txBody>
          <a:bodyPr/>
          <a:lstStyle/>
          <a:p>
            <a:pPr marL="444500" indent="-444500">
              <a:defRPr sz="6600"/>
            </a:pPr>
            <a:r>
              <a:t>Keep His Commandments</a:t>
            </a:r>
          </a:p>
          <a:p>
            <a:pPr marL="444500" indent="-444500">
              <a:defRPr sz="6600"/>
            </a:pPr>
            <a:r>
              <a:t>Believe in Jesus Christ</a:t>
            </a:r>
          </a:p>
          <a:p>
            <a:pPr marL="444500" indent="-444500">
              <a:defRPr sz="6600"/>
            </a:pPr>
            <a:r>
              <a:t>Love as God Loves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Have I confessed my sins? Have I declared them and confronted them?…"/>
          <p:cNvSpPr txBox="1">
            <a:spLocks noGrp="1"/>
          </p:cNvSpPr>
          <p:nvPr>
            <p:ph type="body" sz="half" idx="1"/>
          </p:nvPr>
        </p:nvSpPr>
        <p:spPr>
          <a:xfrm>
            <a:off x="952500" y="876300"/>
            <a:ext cx="5334000" cy="8001000"/>
          </a:xfrm>
          <a:prstGeom prst="rect">
            <a:avLst/>
          </a:prstGeom>
        </p:spPr>
        <p:txBody>
          <a:bodyPr/>
          <a:lstStyle/>
          <a:p>
            <a:r>
              <a:t>Have I confessed my sins? Have I declared them and confronted them?</a:t>
            </a:r>
          </a:p>
          <a:p>
            <a:r>
              <a:t>Have I stopped those sins? Am I working on stopping them?</a:t>
            </a:r>
          </a:p>
          <a:p>
            <a:r>
              <a:t>Am I keeping the commandments of God?</a:t>
            </a:r>
          </a:p>
          <a:p>
            <a:r>
              <a:t>Do I believe that Jesus is the Christ?</a:t>
            </a:r>
          </a:p>
        </p:txBody>
      </p:sp>
      <p:sp>
        <p:nvSpPr>
          <p:cNvPr id="139" name="Do I believe that Jesus, the son of God, came in the flesh?…"/>
          <p:cNvSpPr txBox="1"/>
          <p:nvPr/>
        </p:nvSpPr>
        <p:spPr>
          <a:xfrm>
            <a:off x="6718300" y="876299"/>
            <a:ext cx="5334001" cy="8001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pPr marL="342900" indent="-342900" algn="l">
              <a:spcBef>
                <a:spcPts val="3200"/>
              </a:spcBef>
              <a:buSzPct val="145000"/>
              <a:buChar char="•"/>
              <a:defRPr sz="2800" b="0"/>
            </a:pPr>
            <a:r>
              <a:t>Do I believe that Jesus, the son of God, came in the flesh?</a:t>
            </a:r>
          </a:p>
          <a:p>
            <a:pPr marL="342900" indent="-342900" algn="l">
              <a:spcBef>
                <a:spcPts val="3200"/>
              </a:spcBef>
              <a:buSzPct val="145000"/>
              <a:buChar char="•"/>
              <a:defRPr sz="2800" b="0"/>
            </a:pPr>
            <a:r>
              <a:t>Do I listen to the word of the Spirit of God?</a:t>
            </a:r>
          </a:p>
          <a:p>
            <a:pPr marL="342900" indent="-342900" algn="l">
              <a:spcBef>
                <a:spcPts val="3200"/>
              </a:spcBef>
              <a:buSzPct val="145000"/>
              <a:buChar char="•"/>
              <a:defRPr sz="2800" b="0"/>
            </a:pPr>
            <a:r>
              <a:t>Do I love God?</a:t>
            </a:r>
          </a:p>
          <a:p>
            <a:pPr marL="342900" indent="-342900" algn="l">
              <a:spcBef>
                <a:spcPts val="3200"/>
              </a:spcBef>
              <a:buSzPct val="145000"/>
              <a:buChar char="•"/>
              <a:defRPr sz="2800" b="0"/>
            </a:pPr>
            <a:r>
              <a:t>Do I love my brother, my fellow man, my neighbor?</a:t>
            </a:r>
          </a:p>
          <a:p>
            <a:pPr marL="342900" indent="-342900" algn="l">
              <a:spcBef>
                <a:spcPts val="3200"/>
              </a:spcBef>
              <a:buSzPct val="145000"/>
              <a:buChar char="•"/>
              <a:defRPr sz="2800" b="0"/>
            </a:pPr>
            <a:r>
              <a:t>Does my love resemble God’s love?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Are you finished?"/>
          <p:cNvSpPr txBox="1">
            <a:spLocks noGrp="1"/>
          </p:cNvSpPr>
          <p:nvPr>
            <p:ph type="ctrTitle"/>
          </p:nvPr>
        </p:nvSpPr>
        <p:spPr>
          <a:prstGeom prst="rect">
            <a:avLst/>
          </a:prstGeom>
        </p:spPr>
        <p:txBody>
          <a:bodyPr/>
          <a:lstStyle/>
          <a:p>
            <a:r>
              <a:t>Are you finished?</a:t>
            </a:r>
          </a:p>
        </p:txBody>
      </p:sp>
      <p:sp>
        <p:nvSpPr>
          <p:cNvPr id="142" name="Double-click to edit"/>
          <p:cNvSpPr txBox="1">
            <a:spLocks noGrp="1"/>
          </p:cNvSpPr>
          <p:nvPr>
            <p:ph type="subTitle" sz="quarter" idx="1"/>
          </p:nvPr>
        </p:nvSpPr>
        <p:spPr>
          <a:prstGeom prst="rect">
            <a:avLst/>
          </a:prstGeom>
        </p:spPr>
        <p:txBody>
          <a:bodyPr/>
          <a:lstStyle/>
          <a:p>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Not that I have already obtained this or am already perfect, but I press on to make it my own, because Christ Jesus has made me his own. Brothers, I do not consider that I have made it my own. But one thing I do: forgetting what lies behind and strainin"/>
          <p:cNvSpPr txBox="1">
            <a:spLocks noGrp="1"/>
          </p:cNvSpPr>
          <p:nvPr>
            <p:ph type="ctrTitle"/>
          </p:nvPr>
        </p:nvSpPr>
        <p:spPr>
          <a:xfrm>
            <a:off x="1270000" y="1780449"/>
            <a:ext cx="10464801" cy="3867333"/>
          </a:xfrm>
          <a:prstGeom prst="rect">
            <a:avLst/>
          </a:prstGeom>
        </p:spPr>
        <p:txBody>
          <a:bodyPr/>
          <a:lstStyle>
            <a:lvl1pPr defTabSz="239522">
              <a:defRPr sz="3280"/>
            </a:lvl1pPr>
          </a:lstStyle>
          <a:p>
            <a:r>
              <a:t>“Not that I have already obtained this or am already perfect, but I press on to make it my own, because Christ Jesus has made me his own. Brothers, I do not consider that I have made it my own. But one thing I do: forgetting what lies behind and straining forward to what lies ahead, I press on toward the goal for the prize of the upward call of God in Christ Jesus.”</a:t>
            </a:r>
          </a:p>
        </p:txBody>
      </p:sp>
      <p:sp>
        <p:nvSpPr>
          <p:cNvPr id="145" name="Philippians 3:12-14"/>
          <p:cNvSpPr txBox="1">
            <a:spLocks noGrp="1"/>
          </p:cNvSpPr>
          <p:nvPr>
            <p:ph type="subTitle" sz="quarter" idx="1"/>
          </p:nvPr>
        </p:nvSpPr>
        <p:spPr>
          <a:xfrm>
            <a:off x="1270000" y="5762408"/>
            <a:ext cx="10464801" cy="1130301"/>
          </a:xfrm>
          <a:prstGeom prst="rect">
            <a:avLst/>
          </a:prstGeom>
        </p:spPr>
        <p:txBody>
          <a:bodyPr/>
          <a:lstStyle/>
          <a:p>
            <a:r>
              <a:t>Philippians 3:12-14</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And let us not grow weary of doing good, for in due season we will reap, if we do not give up.”"/>
          <p:cNvSpPr txBox="1">
            <a:spLocks noGrp="1"/>
          </p:cNvSpPr>
          <p:nvPr>
            <p:ph type="ctrTitle"/>
          </p:nvPr>
        </p:nvSpPr>
        <p:spPr>
          <a:prstGeom prst="rect">
            <a:avLst/>
          </a:prstGeom>
        </p:spPr>
        <p:txBody>
          <a:bodyPr/>
          <a:lstStyle>
            <a:lvl1pPr defTabSz="385572">
              <a:defRPr sz="5280"/>
            </a:lvl1pPr>
          </a:lstStyle>
          <a:p>
            <a:r>
              <a:t>“And let us not grow weary of doing good, for in due season we will reap, if we do not give up.”</a:t>
            </a:r>
          </a:p>
        </p:txBody>
      </p:sp>
      <p:sp>
        <p:nvSpPr>
          <p:cNvPr id="148" name="Galatians 6:9"/>
          <p:cNvSpPr txBox="1">
            <a:spLocks noGrp="1"/>
          </p:cNvSpPr>
          <p:nvPr>
            <p:ph type="subTitle" sz="quarter" idx="1"/>
          </p:nvPr>
        </p:nvSpPr>
        <p:spPr>
          <a:prstGeom prst="rect">
            <a:avLst/>
          </a:prstGeom>
        </p:spPr>
        <p:txBody>
          <a:bodyPr/>
          <a:lstStyle/>
          <a:p>
            <a:r>
              <a:t>Galatians 6:9</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In seeking to know God…"/>
          <p:cNvSpPr txBox="1">
            <a:spLocks noGrp="1"/>
          </p:cNvSpPr>
          <p:nvPr>
            <p:ph type="title"/>
          </p:nvPr>
        </p:nvSpPr>
        <p:spPr>
          <a:prstGeom prst="rect">
            <a:avLst/>
          </a:prstGeom>
        </p:spPr>
        <p:txBody>
          <a:bodyPr/>
          <a:lstStyle>
            <a:lvl1pPr defTabSz="525779">
              <a:defRPr sz="7200"/>
            </a:lvl1pPr>
          </a:lstStyle>
          <a:p>
            <a:r>
              <a:t>In seeking to know God…</a:t>
            </a:r>
          </a:p>
        </p:txBody>
      </p:sp>
      <p:sp>
        <p:nvSpPr>
          <p:cNvPr id="151" name="Keep His Commandments…"/>
          <p:cNvSpPr txBox="1">
            <a:spLocks noGrp="1"/>
          </p:cNvSpPr>
          <p:nvPr>
            <p:ph type="body" idx="1"/>
          </p:nvPr>
        </p:nvSpPr>
        <p:spPr>
          <a:prstGeom prst="rect">
            <a:avLst/>
          </a:prstGeom>
        </p:spPr>
        <p:txBody>
          <a:bodyPr/>
          <a:lstStyle/>
          <a:p>
            <a:pPr marL="444500" indent="-444500">
              <a:defRPr sz="6600"/>
            </a:pPr>
            <a:r>
              <a:t>Keep His Commandments</a:t>
            </a:r>
          </a:p>
          <a:p>
            <a:pPr marL="444500" indent="-444500">
              <a:defRPr sz="6600"/>
            </a:pPr>
            <a:r>
              <a:t>Believe in Jesus Christ</a:t>
            </a:r>
          </a:p>
          <a:p>
            <a:pPr marL="444500" indent="-444500">
              <a:defRPr sz="6600"/>
            </a:pPr>
            <a:r>
              <a:t>Love as God Loves</a:t>
            </a:r>
          </a:p>
        </p:txBody>
      </p:sp>
    </p:spTree>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343</Words>
  <Application>Microsoft Office PowerPoint</Application>
  <PresentationFormat>Custom</PresentationFormat>
  <Paragraphs>28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Helvetica Neue</vt:lpstr>
      <vt:lpstr>Helvetica Neue Light</vt:lpstr>
      <vt:lpstr>Helvetica Neue Medium</vt:lpstr>
      <vt:lpstr>Black</vt:lpstr>
      <vt:lpstr>PowerPoint Presentation</vt:lpstr>
      <vt:lpstr>Thus says the LORD: “Let not the wise man boast in his wisdom, let not the mighty man boast in his might, let not the rich man boast in his riches, but let him who boasts boast in this, that he understands and knows me, that I am the LORD who practices steadfast love, justice, and righteousness in the earth. For in these things I delight, declares the LORD.”</vt:lpstr>
      <vt:lpstr>People Who Know God…</vt:lpstr>
      <vt:lpstr>People Who Know God…</vt:lpstr>
      <vt:lpstr>PowerPoint Presentation</vt:lpstr>
      <vt:lpstr>Are you finished?</vt:lpstr>
      <vt:lpstr>“Not that I have already obtained this or am already perfect, but I press on to make it my own, because Christ Jesus has made me his own. Brothers, I do not consider that I have made it my own. But one thing I do: forgetting what lies behind and straining forward to what lies ahead, I press on toward the goal for the prize of the upward call of God in Christ Jesus.”</vt:lpstr>
      <vt:lpstr>“And let us not grow weary of doing good, for in due season we will reap, if we do not give up.”</vt:lpstr>
      <vt:lpstr>In seeking to know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Pulpit</cp:lastModifiedBy>
  <cp:revision>1</cp:revision>
  <dcterms:modified xsi:type="dcterms:W3CDTF">2023-02-06T00:25:56Z</dcterms:modified>
</cp:coreProperties>
</file>