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handoutMasterIdLst>
    <p:handoutMasterId r:id="rId9"/>
  </p:handoutMasterIdLst>
  <p:sldIdLst>
    <p:sldId id="256" r:id="rId2"/>
    <p:sldId id="278" r:id="rId3"/>
    <p:sldId id="279" r:id="rId4"/>
    <p:sldId id="280" r:id="rId5"/>
    <p:sldId id="281" r:id="rId6"/>
    <p:sldId id="282"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4/19/2023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4/19/2023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4/19/2023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125165" y="3878279"/>
            <a:ext cx="8377859" cy="2168559"/>
          </a:xfrm>
        </p:spPr>
        <p:txBody>
          <a:bodyPr>
            <a:normAutofit/>
          </a:bodyPr>
          <a:lstStyle/>
          <a:p>
            <a:r>
              <a:rPr lang="en-US" sz="3200" b="1" dirty="0"/>
              <a:t>Lesson Six</a:t>
            </a:r>
          </a:p>
          <a:p>
            <a:r>
              <a:rPr lang="en-US" sz="3200" b="1" dirty="0"/>
              <a:t>Faithful Moses, the House of the Son,</a:t>
            </a:r>
          </a:p>
          <a:p>
            <a:r>
              <a:rPr lang="en-US" sz="3200" b="1" dirty="0"/>
              <a:t>and The Sabbath Rest of God</a:t>
            </a:r>
          </a:p>
        </p:txBody>
      </p:sp>
    </p:spTree>
    <p:extLst>
      <p:ext uri="{BB962C8B-B14F-4D97-AF65-F5344CB8AC3E}">
        <p14:creationId xmlns:p14="http://schemas.microsoft.com/office/powerpoint/2010/main" val="191235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3"/>
            <a:ext cx="10018713" cy="833377"/>
          </a:xfrm>
        </p:spPr>
        <p:txBody>
          <a:bodyPr/>
          <a:lstStyle/>
          <a:p>
            <a:r>
              <a:rPr lang="en-US" dirty="0"/>
              <a:t>Psalm 95/Hebrews 3:7-19</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949124"/>
            <a:ext cx="10018713" cy="5908877"/>
          </a:xfrm>
        </p:spPr>
        <p:txBody>
          <a:bodyPr>
            <a:normAutofit/>
          </a:bodyPr>
          <a:lstStyle/>
          <a:p>
            <a:r>
              <a:rPr lang="en-US" sz="2800" dirty="0"/>
              <a:t>Therefore, the people of Moses’ day (as well as Samuel’s) serve as an exhortation to the people of Jesus’ day to not harden our hearts and provoke God – Psalm 95.</a:t>
            </a:r>
          </a:p>
          <a:p>
            <a:r>
              <a:rPr lang="en-US" sz="2800" dirty="0"/>
              <a:t>Psalm 95 is quoted in Hebrews 3:7-11, followed by the exhortation of 3:12-19 and 4:1-16.</a:t>
            </a:r>
          </a:p>
          <a:p>
            <a:r>
              <a:rPr lang="en-US" sz="2800" dirty="0"/>
              <a:t>We see the consequences of their unbelief – NOTE 3:10 and Deut. 1:35… take care that there not be in any one of us, this same unbelieving heart that falls away… but there is another PRIMARY principle we must know.</a:t>
            </a:r>
            <a:endParaRPr lang="en-US" sz="2400" dirty="0"/>
          </a:p>
        </p:txBody>
      </p:sp>
    </p:spTree>
    <p:extLst>
      <p:ext uri="{BB962C8B-B14F-4D97-AF65-F5344CB8AC3E}">
        <p14:creationId xmlns:p14="http://schemas.microsoft.com/office/powerpoint/2010/main" val="165643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God’s Rest</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41723"/>
            <a:ext cx="10018713" cy="5474824"/>
          </a:xfrm>
        </p:spPr>
        <p:txBody>
          <a:bodyPr>
            <a:normAutofit lnSpcReduction="10000"/>
          </a:bodyPr>
          <a:lstStyle/>
          <a:p>
            <a:pPr marL="0" indent="0">
              <a:buNone/>
            </a:pPr>
            <a:r>
              <a:rPr lang="en-US" sz="2800" dirty="0"/>
              <a:t>In wrath, God’s says you will not enter His rest… What does that mean?</a:t>
            </a:r>
          </a:p>
          <a:p>
            <a:r>
              <a:rPr lang="en-US" sz="2800" dirty="0"/>
              <a:t>God’s rest in Creation: Gen. 2:2-3 – a part of the narrative that is not incidental. It is intended by Moses to be noticed.</a:t>
            </a:r>
          </a:p>
          <a:p>
            <a:r>
              <a:rPr lang="en-US" sz="2800" dirty="0"/>
              <a:t>Also note the intent of the rest in Gen. 2 was that He would enjoy the fellowship with the man He had created, who had the capacity to do so in return with God. They were free to trust God and He provided. But as the narrative go ones to reveal, this fellowship never materialized.</a:t>
            </a:r>
          </a:p>
          <a:p>
            <a:r>
              <a:rPr lang="en-US" sz="2800" dirty="0"/>
              <a:t>So, the rest was not because of exhaustion (Isa. 40:28), nor because God was never going to do anymore works (John 5:16-17), but for the desire of fellowship.</a:t>
            </a:r>
            <a:endParaRPr lang="en-US" sz="2400" dirty="0"/>
          </a:p>
        </p:txBody>
      </p:sp>
    </p:spTree>
    <p:extLst>
      <p:ext uri="{BB962C8B-B14F-4D97-AF65-F5344CB8AC3E}">
        <p14:creationId xmlns:p14="http://schemas.microsoft.com/office/powerpoint/2010/main" val="214587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God’s Rest and Sin</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Sin was a significant interruption to this desired Rest. Adam and Eve were deceived into mistrusting God.</a:t>
            </a:r>
          </a:p>
          <a:p>
            <a:r>
              <a:rPr lang="en-US" sz="2800" dirty="0"/>
              <a:t>We finally see a return to this theme in Exodus as God brought Israel out of Egypt to make them His own people.</a:t>
            </a:r>
          </a:p>
          <a:p>
            <a:r>
              <a:rPr lang="en-US" sz="2800" dirty="0"/>
              <a:t>The intent of that covenant was to again create a fellowship that was based on a trust in God.</a:t>
            </a:r>
          </a:p>
          <a:p>
            <a:pPr lvl="1"/>
            <a:r>
              <a:rPr lang="en-US" sz="2400" dirty="0"/>
              <a:t>Exodus 16</a:t>
            </a:r>
          </a:p>
          <a:p>
            <a:pPr lvl="1"/>
            <a:r>
              <a:rPr lang="en-US" sz="2400" dirty="0"/>
              <a:t>The Sabbath Rest and the Law – Ex. 20:8-11 and 31:12-17</a:t>
            </a:r>
          </a:p>
          <a:p>
            <a:pPr lvl="1"/>
            <a:r>
              <a:rPr lang="en-US" sz="2400" dirty="0"/>
              <a:t>The Sabbath Rest and Worship – Lev. 26:2</a:t>
            </a:r>
          </a:p>
          <a:p>
            <a:pPr lvl="1"/>
            <a:r>
              <a:rPr lang="en-US" sz="2400" dirty="0"/>
              <a:t>Deuteronomy 5:15 – Sabbath – Creation – Exodus</a:t>
            </a:r>
          </a:p>
        </p:txBody>
      </p:sp>
    </p:spTree>
    <p:extLst>
      <p:ext uri="{BB962C8B-B14F-4D97-AF65-F5344CB8AC3E}">
        <p14:creationId xmlns:p14="http://schemas.microsoft.com/office/powerpoint/2010/main" val="278375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The Sabbath Rest</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The climax of Sabbath instructions in the Law of Moses comes in Lev. 25:3-28, the instructions of the Sabbath Year and the Year of Jubilee.</a:t>
            </a:r>
          </a:p>
          <a:p>
            <a:r>
              <a:rPr lang="en-US" sz="2800" dirty="0"/>
              <a:t>Other points of biblical rest:</a:t>
            </a:r>
          </a:p>
          <a:p>
            <a:pPr lvl="1"/>
            <a:r>
              <a:rPr lang="en-US" sz="2400" dirty="0"/>
              <a:t>Not inactivity – Gen. 49:15; Mt. 12:5</a:t>
            </a:r>
          </a:p>
          <a:p>
            <a:pPr lvl="1"/>
            <a:r>
              <a:rPr lang="en-US" sz="2400" dirty="0"/>
              <a:t>Rest: The ideal living in the land of promise. “Land of Rest” and “Land of Promise”: Dt. 12:9f; 25:19 (Peace); Josh. 1:13; 22:4. To rest was to live in a land of productivity. Dt. 28. “Settling down”: Ex. 10:14 and Isa. 7:19</a:t>
            </a:r>
          </a:p>
          <a:p>
            <a:pPr lvl="1"/>
            <a:r>
              <a:rPr lang="en-US" sz="2400" dirty="0"/>
              <a:t>Psalm 132:8, 13-14.</a:t>
            </a:r>
          </a:p>
          <a:p>
            <a:pPr lvl="1"/>
            <a:endParaRPr lang="en-US" sz="2400" dirty="0"/>
          </a:p>
        </p:txBody>
      </p:sp>
    </p:spTree>
    <p:extLst>
      <p:ext uri="{BB962C8B-B14F-4D97-AF65-F5344CB8AC3E}">
        <p14:creationId xmlns:p14="http://schemas.microsoft.com/office/powerpoint/2010/main" val="195525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The Sabbath Rest Refused</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But like Adam, Israel came to also resist the rest and fellowship provided.</a:t>
            </a:r>
          </a:p>
          <a:p>
            <a:r>
              <a:rPr lang="en-US" sz="2800" dirty="0"/>
              <a:t>1 Chronicles 22:9-10; 1 Kings 5:4-5; 8:56; 1 Chron. 23:25</a:t>
            </a:r>
          </a:p>
          <a:p>
            <a:r>
              <a:rPr lang="en-US" sz="2800" dirty="0"/>
              <a:t>2 Chronicles 14:7; 15:15</a:t>
            </a:r>
          </a:p>
          <a:p>
            <a:r>
              <a:rPr lang="en-US" sz="2800" dirty="0"/>
              <a:t>Jeremiah 17:19-27; Ezekiel 20:12; 44:24; Isaiah 58:13-14; 56:2-7</a:t>
            </a:r>
          </a:p>
          <a:p>
            <a:r>
              <a:rPr lang="en-US" sz="2800" dirty="0"/>
              <a:t>Nehemiah 13:17-18 (cf. Isa. 66:1)</a:t>
            </a:r>
            <a:endParaRPr lang="en-US" dirty="0"/>
          </a:p>
          <a:p>
            <a:r>
              <a:rPr lang="en-US" sz="2800" dirty="0"/>
              <a:t>The author of Hebrews understood all of this and that the story of Israel was NOT a story of rest achieved.</a:t>
            </a:r>
          </a:p>
        </p:txBody>
      </p:sp>
    </p:spTree>
    <p:extLst>
      <p:ext uri="{BB962C8B-B14F-4D97-AF65-F5344CB8AC3E}">
        <p14:creationId xmlns:p14="http://schemas.microsoft.com/office/powerpoint/2010/main" val="962994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1555</TotalTime>
  <Words>565</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Parallax</vt:lpstr>
      <vt:lpstr>A Christ Centered Study of the Old Testament</vt:lpstr>
      <vt:lpstr>Psalm 95/Hebrews 3:7-19</vt:lpstr>
      <vt:lpstr>God’s Rest</vt:lpstr>
      <vt:lpstr>God’s Rest and Sin</vt:lpstr>
      <vt:lpstr>The Sabbath Rest</vt:lpstr>
      <vt:lpstr>The Sabbath Rest Refused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Pulpit</cp:lastModifiedBy>
  <cp:revision>56</cp:revision>
  <cp:lastPrinted>2022-12-14T22:17:22Z</cp:lastPrinted>
  <dcterms:created xsi:type="dcterms:W3CDTF">2022-10-26T20:43:07Z</dcterms:created>
  <dcterms:modified xsi:type="dcterms:W3CDTF">2023-04-19T22:56:25Z</dcterms:modified>
</cp:coreProperties>
</file>