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0A019-5DB3-D076-AD7F-FB8D5D13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86831-E94A-74C3-192C-6173850F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77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Declared at His Birth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Declared at His Baptism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Declared at the Transfiguration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Declared by His Resurrection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The Son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Son of God</dc:title>
  <dc:creator>Kevin Sulc</dc:creator>
  <cp:lastModifiedBy> </cp:lastModifiedBy>
  <cp:revision>1</cp:revision>
  <dcterms:created xsi:type="dcterms:W3CDTF">2023-04-09T11:44:55Z</dcterms:created>
  <dcterms:modified xsi:type="dcterms:W3CDTF">2023-04-09T11:49:58Z</dcterms:modified>
</cp:coreProperties>
</file>