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01ABA-BF3B-3532-90BD-86EE33F57A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F1C21D-9174-5C78-4D2E-35EC01F3BD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9EC5D-5535-D1CC-01AB-A7F577391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F250-5CFB-4722-B065-43617FAC00B3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0F577-054A-50C3-1CD5-6194C448B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C7C4D-95B6-4D8B-A217-37B8320D9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3AA4-A148-4C51-AF1B-04A1837DF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351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B02C5-3B5E-EEA8-39A6-036338EF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015D11-4B86-8AD6-C554-9CDFFDB93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0599C-ECDC-908E-05D1-EA1ECE85C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F250-5CFB-4722-B065-43617FAC00B3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CBABD-3630-9FF1-1651-0509840A2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5569E-90F9-9A39-D8F7-3BA93A838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3AA4-A148-4C51-AF1B-04A1837DF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33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77A026-0924-A7BE-14B6-3D2246E826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610AE1-D479-881B-1958-6E9594F9DD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26C85-321D-BC49-39DF-E4A51A273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F250-5CFB-4722-B065-43617FAC00B3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0A100-2A7D-3F4E-013D-61AA31D58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F9A4E-28A5-D368-AF09-E0182A865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3AA4-A148-4C51-AF1B-04A1837DF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08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5BF39-B342-3BA0-DB4A-2D7D816CE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70C51-75CB-3789-7D24-7C37C4AA7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4803F-A3BF-90B8-4FF4-01CCE13E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F250-5CFB-4722-B065-43617FAC00B3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01F37-4BB1-A492-3398-6955DB6CE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F6A9A-DB7B-DD97-32FF-8ABE97C54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3AA4-A148-4C51-AF1B-04A1837DF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4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4FB82-2E33-4999-3C90-78BC39C7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DE0C73-DFB2-3870-1F61-C2DDC9E00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A42F-8CF8-F8E0-AE61-C964F35CA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F250-5CFB-4722-B065-43617FAC00B3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5830C-D9C3-C820-9434-B5873414B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A0F4E-5BE5-D290-E2D7-184EFF514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3AA4-A148-4C51-AF1B-04A1837DF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92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F325F-3462-0BB0-67D2-18402D224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1467B-98C3-F4F1-B7AA-F210F86C8B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A1BD4-EFB4-325D-0C9D-8B94E0E5AB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0275A4-A15C-8BB6-7962-B2278604A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F250-5CFB-4722-B065-43617FAC00B3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0B2CDD-520C-A638-3F55-FAED06345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DC6FA3-7BD2-C5B2-5728-2F2FC7287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3AA4-A148-4C51-AF1B-04A1837DF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2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A4125-486F-1A70-097F-298340475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A11245-91F0-A59B-D846-C2D39F5725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16AE3C-4842-BD5B-A814-481CDBF45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5B85F8-6490-FE52-BBA9-6CF731FD82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DBCD23-46C3-0B23-4BAF-EB065B3226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4A4F50-59BA-9464-AC13-9BD9AE170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F250-5CFB-4722-B065-43617FAC00B3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2A2891-7BA4-7516-8070-AF4461238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FB468C-9245-6A38-991E-21A874442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3AA4-A148-4C51-AF1B-04A1837DF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9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E9470-B563-3439-55AE-7A1E41852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07845C-C18E-296F-D825-CB126778B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F250-5CFB-4722-B065-43617FAC00B3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0234A6-0635-C43D-DD24-EA97F27A01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59A5DA-5417-1670-AA56-C8C28AFF9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3AA4-A148-4C51-AF1B-04A1837DF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1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229BA6-CA7D-6355-7DBF-C4D85589A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F250-5CFB-4722-B065-43617FAC00B3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A077C9-1F66-618E-743B-E0AF930C7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A318A-AD16-16E8-66F4-74F7D8DF3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3AA4-A148-4C51-AF1B-04A1837DF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2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8FFF5-4B1C-6CDC-4888-47021D26C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84177-D4FC-4697-3CEC-0BBB02BED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B5DAB4-B9A9-3500-118F-B06D894462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57EE64-7697-196D-BE54-BA31903D0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F250-5CFB-4722-B065-43617FAC00B3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78D3AF-DEEF-32BB-9814-96C7753BD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5F67A-0CA9-497F-ADC7-47DB9723A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3AA4-A148-4C51-AF1B-04A1837DF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60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EF55E-005A-9610-F5B9-C7B96560B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4628DC-AEE8-3019-FB91-A246604E8C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9F279E-37E0-4C44-AA44-760FFFC84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CFE5C-4AD7-7C90-2FE8-230996EE4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F250-5CFB-4722-B065-43617FAC00B3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C1E982-E052-6BA9-271B-76E8D2C25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FF96DE-8A05-9AAB-D8DD-30776D11D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53AA4-A148-4C51-AF1B-04A1837DF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35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B566DE-BEB0-FDE7-146B-759F09F0E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BC91D-C14E-D6E9-975B-2045F2A2C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2719D6-9927-AA0B-A013-7892453B64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BF250-5CFB-4722-B065-43617FAC00B3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064239-6D1B-9A76-8131-4C0D6173F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5B7BA-BDC1-D990-112A-01F7C76559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53AA4-A148-4C51-AF1B-04A1837DFF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127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96B3D3-4831-1039-0393-9D8849ECAAAE}"/>
              </a:ext>
            </a:extLst>
          </p:cNvPr>
          <p:cNvSpPr/>
          <p:nvPr/>
        </p:nvSpPr>
        <p:spPr>
          <a:xfrm>
            <a:off x="-75414" y="-131975"/>
            <a:ext cx="12641344" cy="71549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87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A54E711-BE03-2916-7FBE-70128B0BF624}"/>
              </a:ext>
            </a:extLst>
          </p:cNvPr>
          <p:cNvSpPr/>
          <p:nvPr/>
        </p:nvSpPr>
        <p:spPr>
          <a:xfrm>
            <a:off x="697584" y="348792"/>
            <a:ext cx="10963373" cy="1225484"/>
          </a:xfrm>
          <a:prstGeom prst="round2Diag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1618AC-9B94-A721-51A4-DE0E5B8776AA}"/>
              </a:ext>
            </a:extLst>
          </p:cNvPr>
          <p:cNvSpPr txBox="1"/>
          <p:nvPr/>
        </p:nvSpPr>
        <p:spPr>
          <a:xfrm>
            <a:off x="772998" y="348792"/>
            <a:ext cx="10887959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Fave Script Bold Pro" pitchFamily="2" charset="0"/>
              </a:rPr>
              <a:t>Lessons From the Parable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2E4E1C-B8D0-0E22-7B53-E08C2203901E}"/>
              </a:ext>
            </a:extLst>
          </p:cNvPr>
          <p:cNvSpPr txBox="1"/>
          <p:nvPr/>
        </p:nvSpPr>
        <p:spPr>
          <a:xfrm>
            <a:off x="697584" y="2073898"/>
            <a:ext cx="690984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Each belonged to master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Lord right in expecting gain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God gives enough “capitol” for job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Given according to 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Lord left but coming back –when??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In Day of Judgment amount won’t count but effort will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5FAA1AC-C8FA-A1E0-4E19-4770A1DD4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9483">
            <a:off x="7051249" y="2876851"/>
            <a:ext cx="5197312" cy="389798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98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A54E711-BE03-2916-7FBE-70128B0BF624}"/>
              </a:ext>
            </a:extLst>
          </p:cNvPr>
          <p:cNvSpPr/>
          <p:nvPr/>
        </p:nvSpPr>
        <p:spPr>
          <a:xfrm>
            <a:off x="697584" y="348792"/>
            <a:ext cx="10963373" cy="1225484"/>
          </a:xfrm>
          <a:prstGeom prst="round2Diag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1618AC-9B94-A721-51A4-DE0E5B8776AA}"/>
              </a:ext>
            </a:extLst>
          </p:cNvPr>
          <p:cNvSpPr txBox="1"/>
          <p:nvPr/>
        </p:nvSpPr>
        <p:spPr>
          <a:xfrm>
            <a:off x="772998" y="348792"/>
            <a:ext cx="10887959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Fave Script Bold Pro" pitchFamily="2" charset="0"/>
              </a:rPr>
              <a:t>Why Angry with Third Servant?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2E4E1C-B8D0-0E22-7B53-E08C2203901E}"/>
              </a:ext>
            </a:extLst>
          </p:cNvPr>
          <p:cNvSpPr txBox="1"/>
          <p:nvPr/>
        </p:nvSpPr>
        <p:spPr>
          <a:xfrm>
            <a:off x="697584" y="1672231"/>
            <a:ext cx="796564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Sin of omission as bad as commission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Those who do evil –judged &amp; condemned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Also, those who do nothing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Didn’t gamble away or bad investment – he                             just did nothing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Why 3</a:t>
            </a:r>
            <a:r>
              <a:rPr lang="en-US" sz="2800" b="1" baseline="300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rd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  servant fail?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i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Not because lack of opportunity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i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Not because given too much or little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i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Not because squandered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badi" panose="020B0604020104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BA4FC4C-5EB5-1F21-49AA-DF806FCFA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0535">
            <a:off x="7312057" y="3082563"/>
            <a:ext cx="5486400" cy="41148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07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A54E711-BE03-2916-7FBE-70128B0BF624}"/>
              </a:ext>
            </a:extLst>
          </p:cNvPr>
          <p:cNvSpPr/>
          <p:nvPr/>
        </p:nvSpPr>
        <p:spPr>
          <a:xfrm>
            <a:off x="697584" y="348792"/>
            <a:ext cx="10963373" cy="1225484"/>
          </a:xfrm>
          <a:prstGeom prst="round2Diag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1618AC-9B94-A721-51A4-DE0E5B8776AA}"/>
              </a:ext>
            </a:extLst>
          </p:cNvPr>
          <p:cNvSpPr txBox="1"/>
          <p:nvPr/>
        </p:nvSpPr>
        <p:spPr>
          <a:xfrm>
            <a:off x="772998" y="348792"/>
            <a:ext cx="10887959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Fave Script Bold Pro" pitchFamily="2" charset="0"/>
              </a:rPr>
              <a:t>Why Angry with Third Servant?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2E4E1C-B8D0-0E22-7B53-E08C2203901E}"/>
              </a:ext>
            </a:extLst>
          </p:cNvPr>
          <p:cNvSpPr txBox="1"/>
          <p:nvPr/>
        </p:nvSpPr>
        <p:spPr>
          <a:xfrm>
            <a:off x="697584" y="1955035"/>
            <a:ext cx="796564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Why 3</a:t>
            </a:r>
            <a:r>
              <a:rPr lang="en-US" sz="2800" b="1" baseline="300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rd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  servant fail?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i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Lack of faith in self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i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Lack of courage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i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Lack of faith in the Master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i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Saw Master just as a hard man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badi" panose="020B0604020104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BA4FC4C-5EB5-1F21-49AA-DF806FCFA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0535">
            <a:off x="7312057" y="3082563"/>
            <a:ext cx="5486400" cy="41148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58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A54E711-BE03-2916-7FBE-70128B0BF624}"/>
              </a:ext>
            </a:extLst>
          </p:cNvPr>
          <p:cNvSpPr/>
          <p:nvPr/>
        </p:nvSpPr>
        <p:spPr>
          <a:xfrm>
            <a:off x="697584" y="348792"/>
            <a:ext cx="10963373" cy="1225484"/>
          </a:xfrm>
          <a:prstGeom prst="round2Diag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1618AC-9B94-A721-51A4-DE0E5B8776AA}"/>
              </a:ext>
            </a:extLst>
          </p:cNvPr>
          <p:cNvSpPr txBox="1"/>
          <p:nvPr/>
        </p:nvSpPr>
        <p:spPr>
          <a:xfrm>
            <a:off x="772998" y="348792"/>
            <a:ext cx="10887959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Fave Script Bold Pro" pitchFamily="2" charset="0"/>
              </a:rPr>
              <a:t>Why Angry with Third Servant?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2E4E1C-B8D0-0E22-7B53-E08C2203901E}"/>
              </a:ext>
            </a:extLst>
          </p:cNvPr>
          <p:cNvSpPr txBox="1"/>
          <p:nvPr/>
        </p:nvSpPr>
        <p:spPr>
          <a:xfrm>
            <a:off x="697584" y="1955035"/>
            <a:ext cx="796564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Not condemned because he didn’t work or make full use of talents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Condemned because of opportunities                              missed: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i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John 4:35 – fields white to harvest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i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James 2:26 – have live faith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i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John 15:8 – no work,  no reward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i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Col. 1:10 – didn’t bear fruit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b="1" i="1" dirty="0">
              <a:ln>
                <a:solidFill>
                  <a:srgbClr val="C00000"/>
                </a:solidFill>
              </a:ln>
              <a:solidFill>
                <a:srgbClr val="FFC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badi" panose="020B06040201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badi" panose="020B0604020104020204" pitchFamily="34" charset="0"/>
            </a:endParaRPr>
          </a:p>
        </p:txBody>
      </p:sp>
      <p:pic>
        <p:nvPicPr>
          <p:cNvPr id="6" name="Picture 2" descr="A group of men in clothing&#10;&#10;Description automatically generated with medium confidence">
            <a:extLst>
              <a:ext uri="{FF2B5EF4-FFF2-40B4-BE49-F238E27FC236}">
                <a16:creationId xmlns:a16="http://schemas.microsoft.com/office/drawing/2014/main" id="{BC1F2026-6766-5CBF-AABE-8EFC3DFEBA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27"/>
          <a:stretch/>
        </p:blipFill>
        <p:spPr bwMode="auto">
          <a:xfrm>
            <a:off x="7172069" y="2714920"/>
            <a:ext cx="5019930" cy="414308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17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A54E711-BE03-2916-7FBE-70128B0BF624}"/>
              </a:ext>
            </a:extLst>
          </p:cNvPr>
          <p:cNvSpPr/>
          <p:nvPr/>
        </p:nvSpPr>
        <p:spPr>
          <a:xfrm>
            <a:off x="697584" y="348792"/>
            <a:ext cx="10963373" cy="1225484"/>
          </a:xfrm>
          <a:prstGeom prst="round2Diag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1618AC-9B94-A721-51A4-DE0E5B8776AA}"/>
              </a:ext>
            </a:extLst>
          </p:cNvPr>
          <p:cNvSpPr txBox="1"/>
          <p:nvPr/>
        </p:nvSpPr>
        <p:spPr>
          <a:xfrm>
            <a:off x="772998" y="348792"/>
            <a:ext cx="10887959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Fave Script Bold Pro" pitchFamily="2" charset="0"/>
              </a:rPr>
              <a:t>Lessons to Learn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2E4E1C-B8D0-0E22-7B53-E08C2203901E}"/>
              </a:ext>
            </a:extLst>
          </p:cNvPr>
          <p:cNvSpPr txBox="1"/>
          <p:nvPr/>
        </p:nvSpPr>
        <p:spPr>
          <a:xfrm>
            <a:off x="697584" y="1955035"/>
            <a:ext cx="796564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Be faithful in using 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Diligence rewarded </a:t>
            </a:r>
            <a:r>
              <a:rPr lang="en-US" sz="2800" b="1" i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–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negligence punished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Whatever we have is really God’s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Jesus doesn’t expect immediate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Learn &amp; appreciate talents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Some talents await being woke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Some come through trial/error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Some require encouragement of others</a:t>
            </a:r>
            <a:endParaRPr lang="en-US" sz="2400" b="1" dirty="0">
              <a:ln>
                <a:solidFill>
                  <a:srgbClr val="C00000"/>
                </a:solidFill>
              </a:ln>
              <a:solidFill>
                <a:srgbClr val="FFC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badi" panose="020B0604020104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b="1" i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badi" panose="020B0604020104020204" pitchFamily="34" charset="0"/>
            </a:endParaRPr>
          </a:p>
        </p:txBody>
      </p:sp>
      <p:pic>
        <p:nvPicPr>
          <p:cNvPr id="6" name="Picture 2" descr="A group of men in clothing&#10;&#10;Description automatically generated with medium confidence">
            <a:extLst>
              <a:ext uri="{FF2B5EF4-FFF2-40B4-BE49-F238E27FC236}">
                <a16:creationId xmlns:a16="http://schemas.microsoft.com/office/drawing/2014/main" id="{BC1F2026-6766-5CBF-AABE-8EFC3DFEBA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27"/>
          <a:stretch/>
        </p:blipFill>
        <p:spPr bwMode="auto">
          <a:xfrm>
            <a:off x="7483153" y="2616754"/>
            <a:ext cx="5019930" cy="414308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66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A54E711-BE03-2916-7FBE-70128B0BF624}"/>
              </a:ext>
            </a:extLst>
          </p:cNvPr>
          <p:cNvSpPr/>
          <p:nvPr/>
        </p:nvSpPr>
        <p:spPr>
          <a:xfrm>
            <a:off x="697584" y="348792"/>
            <a:ext cx="10963373" cy="1225484"/>
          </a:xfrm>
          <a:prstGeom prst="round2Diag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1618AC-9B94-A721-51A4-DE0E5B8776AA}"/>
              </a:ext>
            </a:extLst>
          </p:cNvPr>
          <p:cNvSpPr txBox="1"/>
          <p:nvPr/>
        </p:nvSpPr>
        <p:spPr>
          <a:xfrm>
            <a:off x="772998" y="348792"/>
            <a:ext cx="10887959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Fave Script Bold Pro" pitchFamily="2" charset="0"/>
              </a:rPr>
              <a:t>Lessons to Learn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2E4E1C-B8D0-0E22-7B53-E08C2203901E}"/>
              </a:ext>
            </a:extLst>
          </p:cNvPr>
          <p:cNvSpPr txBox="1"/>
          <p:nvPr/>
        </p:nvSpPr>
        <p:spPr>
          <a:xfrm>
            <a:off x="697584" y="1955035"/>
            <a:ext cx="796564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God has given all talents useful in Kingdom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Are you productive with talents?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All God’s servants –expected to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Work for Lord –never disappointed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Abadi" panose="020B0604020104020204" pitchFamily="34" charset="0"/>
            </a:endParaRPr>
          </a:p>
        </p:txBody>
      </p:sp>
      <p:pic>
        <p:nvPicPr>
          <p:cNvPr id="6" name="Picture 2" descr="A group of men in clothing&#10;&#10;Description automatically generated with medium confidence">
            <a:extLst>
              <a:ext uri="{FF2B5EF4-FFF2-40B4-BE49-F238E27FC236}">
                <a16:creationId xmlns:a16="http://schemas.microsoft.com/office/drawing/2014/main" id="{BC1F2026-6766-5CBF-AABE-8EFC3DFEBA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27"/>
          <a:stretch/>
        </p:blipFill>
        <p:spPr bwMode="auto">
          <a:xfrm>
            <a:off x="7483153" y="2616754"/>
            <a:ext cx="5019930" cy="414308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817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EAAF5B-9A05-142C-6770-A32EF775B023}"/>
              </a:ext>
            </a:extLst>
          </p:cNvPr>
          <p:cNvSpPr/>
          <p:nvPr/>
        </p:nvSpPr>
        <p:spPr>
          <a:xfrm>
            <a:off x="0" y="-141402"/>
            <a:ext cx="12556503" cy="743774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530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9C6777B5-64F4-4200-B099-34168B69F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A volcano erupting with lava&#10;&#10;Description automatically generated with low confidence">
            <a:extLst>
              <a:ext uri="{FF2B5EF4-FFF2-40B4-BE49-F238E27FC236}">
                <a16:creationId xmlns:a16="http://schemas.microsoft.com/office/drawing/2014/main" id="{C41CB00E-AB38-5E88-CB4B-B64E76A9B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095990"/>
          </a:xfrm>
          <a:custGeom>
            <a:avLst/>
            <a:gdLst/>
            <a:ahLst/>
            <a:cxnLst/>
            <a:rect l="l" t="t" r="r" b="b"/>
            <a:pathLst>
              <a:path w="12192000" h="6096000">
                <a:moveTo>
                  <a:pt x="7230262" y="5906862"/>
                </a:moveTo>
                <a:lnTo>
                  <a:pt x="7197115" y="5913338"/>
                </a:lnTo>
                <a:lnTo>
                  <a:pt x="7214545" y="5911744"/>
                </a:lnTo>
                <a:cubicBezTo>
                  <a:pt x="7220308" y="5910958"/>
                  <a:pt x="7225785" y="5909624"/>
                  <a:pt x="7230262" y="5906862"/>
                </a:cubicBezTo>
                <a:close/>
                <a:moveTo>
                  <a:pt x="7009120" y="5850263"/>
                </a:moveTo>
                <a:lnTo>
                  <a:pt x="7021563" y="5861355"/>
                </a:lnTo>
                <a:lnTo>
                  <a:pt x="7021563" y="5861354"/>
                </a:lnTo>
                <a:close/>
                <a:moveTo>
                  <a:pt x="7768443" y="5742074"/>
                </a:moveTo>
                <a:lnTo>
                  <a:pt x="7768443" y="5742075"/>
                </a:lnTo>
                <a:lnTo>
                  <a:pt x="7792447" y="5764553"/>
                </a:lnTo>
                <a:cubicBezTo>
                  <a:pt x="7785969" y="5758457"/>
                  <a:pt x="7779301" y="5752361"/>
                  <a:pt x="7768443" y="5742074"/>
                </a:cubicBezTo>
                <a:close/>
                <a:moveTo>
                  <a:pt x="4038748" y="5739955"/>
                </a:moveTo>
                <a:lnTo>
                  <a:pt x="4030517" y="5751599"/>
                </a:lnTo>
                <a:cubicBezTo>
                  <a:pt x="4026230" y="5759505"/>
                  <a:pt x="4021242" y="5765745"/>
                  <a:pt x="4015609" y="5770450"/>
                </a:cubicBezTo>
                <a:lnTo>
                  <a:pt x="3996845" y="5780104"/>
                </a:lnTo>
                <a:cubicBezTo>
                  <a:pt x="4010562" y="5776555"/>
                  <a:pt x="4021944" y="5767411"/>
                  <a:pt x="4030518" y="5751599"/>
                </a:cubicBezTo>
                <a:close/>
                <a:moveTo>
                  <a:pt x="6245343" y="5736549"/>
                </a:moveTo>
                <a:lnTo>
                  <a:pt x="6274406" y="5743345"/>
                </a:lnTo>
                <a:lnTo>
                  <a:pt x="6291247" y="5749662"/>
                </a:lnTo>
                <a:lnTo>
                  <a:pt x="6291385" y="5749714"/>
                </a:lnTo>
                <a:lnTo>
                  <a:pt x="6306284" y="5755552"/>
                </a:lnTo>
                <a:lnTo>
                  <a:pt x="6308075" y="5755968"/>
                </a:lnTo>
                <a:lnTo>
                  <a:pt x="6313855" y="5758133"/>
                </a:lnTo>
                <a:cubicBezTo>
                  <a:pt x="6321454" y="5760521"/>
                  <a:pt x="6329151" y="5762258"/>
                  <a:pt x="6337048" y="5762696"/>
                </a:cubicBezTo>
                <a:lnTo>
                  <a:pt x="6308075" y="5755968"/>
                </a:lnTo>
                <a:lnTo>
                  <a:pt x="6291385" y="5749714"/>
                </a:lnTo>
                <a:lnTo>
                  <a:pt x="6276197" y="5743764"/>
                </a:lnTo>
                <a:lnTo>
                  <a:pt x="6274406" y="5743345"/>
                </a:lnTo>
                <a:lnTo>
                  <a:pt x="6268613" y="5741171"/>
                </a:lnTo>
                <a:cubicBezTo>
                  <a:pt x="6260996" y="5738770"/>
                  <a:pt x="6253273" y="5737013"/>
                  <a:pt x="6245343" y="5736549"/>
                </a:cubicBezTo>
                <a:close/>
                <a:moveTo>
                  <a:pt x="6558837" y="5706717"/>
                </a:moveTo>
                <a:cubicBezTo>
                  <a:pt x="6548970" y="5706068"/>
                  <a:pt x="6539355" y="5706473"/>
                  <a:pt x="6529984" y="5708163"/>
                </a:cubicBezTo>
                <a:lnTo>
                  <a:pt x="6589207" y="5711593"/>
                </a:lnTo>
                <a:cubicBezTo>
                  <a:pt x="6578825" y="5709068"/>
                  <a:pt x="6568705" y="5707366"/>
                  <a:pt x="6558837" y="5706717"/>
                </a:cubicBezTo>
                <a:close/>
                <a:moveTo>
                  <a:pt x="4834454" y="5646059"/>
                </a:moveTo>
                <a:cubicBezTo>
                  <a:pt x="4849504" y="5662538"/>
                  <a:pt x="4866316" y="5668776"/>
                  <a:pt x="4883986" y="5670301"/>
                </a:cubicBezTo>
                <a:lnTo>
                  <a:pt x="4858238" y="5663787"/>
                </a:lnTo>
                <a:cubicBezTo>
                  <a:pt x="4849945" y="5659978"/>
                  <a:pt x="4841980" y="5654298"/>
                  <a:pt x="4834454" y="5646059"/>
                </a:cubicBezTo>
                <a:close/>
                <a:moveTo>
                  <a:pt x="5056443" y="5643725"/>
                </a:moveTo>
                <a:lnTo>
                  <a:pt x="5072588" y="5644505"/>
                </a:lnTo>
                <a:cubicBezTo>
                  <a:pt x="5078053" y="5645963"/>
                  <a:pt x="5083590" y="5648726"/>
                  <a:pt x="5089162" y="5653107"/>
                </a:cubicBezTo>
                <a:cubicBezTo>
                  <a:pt x="5078019" y="5644344"/>
                  <a:pt x="5067015" y="5642058"/>
                  <a:pt x="5056443" y="5643725"/>
                </a:cubicBezTo>
                <a:close/>
                <a:moveTo>
                  <a:pt x="739852" y="5343843"/>
                </a:moveTo>
                <a:cubicBezTo>
                  <a:pt x="733899" y="5350392"/>
                  <a:pt x="728660" y="5358013"/>
                  <a:pt x="724278" y="5365062"/>
                </a:cubicBezTo>
                <a:cubicBezTo>
                  <a:pt x="719849" y="5372206"/>
                  <a:pt x="714527" y="5377552"/>
                  <a:pt x="708621" y="5381222"/>
                </a:cubicBezTo>
                <a:lnTo>
                  <a:pt x="691439" y="5386697"/>
                </a:lnTo>
                <a:lnTo>
                  <a:pt x="708622" y="5381222"/>
                </a:lnTo>
                <a:cubicBezTo>
                  <a:pt x="714527" y="5377552"/>
                  <a:pt x="719849" y="5372206"/>
                  <a:pt x="724279" y="5365062"/>
                </a:cubicBezTo>
                <a:cubicBezTo>
                  <a:pt x="728660" y="5358013"/>
                  <a:pt x="733899" y="5350392"/>
                  <a:pt x="739852" y="5343843"/>
                </a:cubicBezTo>
                <a:close/>
                <a:moveTo>
                  <a:pt x="8934151" y="5275333"/>
                </a:moveTo>
                <a:cubicBezTo>
                  <a:pt x="8940248" y="5280573"/>
                  <a:pt x="8947058" y="5285906"/>
                  <a:pt x="8954249" y="5290264"/>
                </a:cubicBezTo>
                <a:lnTo>
                  <a:pt x="8962389" y="5293563"/>
                </a:lnTo>
                <a:lnTo>
                  <a:pt x="8954250" y="5290264"/>
                </a:lnTo>
                <a:cubicBezTo>
                  <a:pt x="8947058" y="5285906"/>
                  <a:pt x="8940248" y="5280573"/>
                  <a:pt x="8934151" y="5275333"/>
                </a:cubicBezTo>
                <a:close/>
                <a:moveTo>
                  <a:pt x="2314816" y="5273737"/>
                </a:moveTo>
                <a:cubicBezTo>
                  <a:pt x="2309720" y="5274714"/>
                  <a:pt x="2304339" y="5276762"/>
                  <a:pt x="2300909" y="5279143"/>
                </a:cubicBezTo>
                <a:cubicBezTo>
                  <a:pt x="2267856" y="5302385"/>
                  <a:pt x="2242281" y="5314291"/>
                  <a:pt x="2216515" y="5314887"/>
                </a:cubicBezTo>
                <a:cubicBezTo>
                  <a:pt x="2242281" y="5314291"/>
                  <a:pt x="2267856" y="5302385"/>
                  <a:pt x="2300910" y="5279143"/>
                </a:cubicBezTo>
                <a:close/>
                <a:moveTo>
                  <a:pt x="1916629" y="5252000"/>
                </a:moveTo>
                <a:lnTo>
                  <a:pt x="1907132" y="5255330"/>
                </a:lnTo>
                <a:lnTo>
                  <a:pt x="1866619" y="5265015"/>
                </a:lnTo>
                <a:lnTo>
                  <a:pt x="1907133" y="5255330"/>
                </a:lnTo>
                <a:close/>
                <a:moveTo>
                  <a:pt x="2058204" y="5241232"/>
                </a:moveTo>
                <a:cubicBezTo>
                  <a:pt x="2076636" y="5242946"/>
                  <a:pt x="2095174" y="5243803"/>
                  <a:pt x="2108194" y="5255939"/>
                </a:cubicBezTo>
                <a:cubicBezTo>
                  <a:pt x="2095175" y="5243803"/>
                  <a:pt x="2076636" y="5242946"/>
                  <a:pt x="2058204" y="5241232"/>
                </a:cubicBezTo>
                <a:close/>
                <a:moveTo>
                  <a:pt x="0" y="0"/>
                </a:moveTo>
                <a:lnTo>
                  <a:pt x="12191456" y="0"/>
                </a:lnTo>
                <a:lnTo>
                  <a:pt x="12191456" y="873938"/>
                </a:lnTo>
                <a:lnTo>
                  <a:pt x="12192000" y="873938"/>
                </a:lnTo>
                <a:lnTo>
                  <a:pt x="12192000" y="3249107"/>
                </a:lnTo>
                <a:cubicBezTo>
                  <a:pt x="12192000" y="3264730"/>
                  <a:pt x="12192000" y="3274255"/>
                  <a:pt x="12192000" y="3283970"/>
                </a:cubicBezTo>
                <a:lnTo>
                  <a:pt x="12192000" y="3681702"/>
                </a:lnTo>
                <a:lnTo>
                  <a:pt x="12160947" y="3710323"/>
                </a:lnTo>
                <a:cubicBezTo>
                  <a:pt x="12118083" y="3731849"/>
                  <a:pt x="12072360" y="3751282"/>
                  <a:pt x="12026448" y="3770523"/>
                </a:cubicBezTo>
                <a:cubicBezTo>
                  <a:pt x="12013114" y="3776049"/>
                  <a:pt x="11998443" y="3779097"/>
                  <a:pt x="11986443" y="3786526"/>
                </a:cubicBezTo>
                <a:cubicBezTo>
                  <a:pt x="11931195" y="3820436"/>
                  <a:pt x="11877664" y="3857014"/>
                  <a:pt x="11821656" y="3889591"/>
                </a:cubicBezTo>
                <a:cubicBezTo>
                  <a:pt x="11763931" y="3923310"/>
                  <a:pt x="11712304" y="3963126"/>
                  <a:pt x="11672489" y="4017039"/>
                </a:cubicBezTo>
                <a:cubicBezTo>
                  <a:pt x="11635529" y="4067143"/>
                  <a:pt x="11599714" y="4118007"/>
                  <a:pt x="11562947" y="4168300"/>
                </a:cubicBezTo>
                <a:cubicBezTo>
                  <a:pt x="11553613" y="4181065"/>
                  <a:pt x="11545039" y="4196115"/>
                  <a:pt x="11532275" y="4204307"/>
                </a:cubicBezTo>
                <a:cubicBezTo>
                  <a:pt x="11505795" y="4221452"/>
                  <a:pt x="11476838" y="4235359"/>
                  <a:pt x="11448453" y="4249457"/>
                </a:cubicBezTo>
                <a:cubicBezTo>
                  <a:pt x="11424069" y="4261459"/>
                  <a:pt x="11398160" y="4270411"/>
                  <a:pt x="11374346" y="4283366"/>
                </a:cubicBezTo>
                <a:cubicBezTo>
                  <a:pt x="11355296" y="4293655"/>
                  <a:pt x="11338339" y="4307943"/>
                  <a:pt x="11320623" y="4320897"/>
                </a:cubicBezTo>
                <a:cubicBezTo>
                  <a:pt x="11305192" y="4332136"/>
                  <a:pt x="11288238" y="4341852"/>
                  <a:pt x="11275283" y="4355378"/>
                </a:cubicBezTo>
                <a:cubicBezTo>
                  <a:pt x="11243658" y="4388145"/>
                  <a:pt x="11211843" y="4420340"/>
                  <a:pt x="11172600" y="4444536"/>
                </a:cubicBezTo>
                <a:cubicBezTo>
                  <a:pt x="11133927" y="4468538"/>
                  <a:pt x="11097350" y="4495401"/>
                  <a:pt x="11058869" y="4519786"/>
                </a:cubicBezTo>
                <a:cubicBezTo>
                  <a:pt x="11021146" y="4543599"/>
                  <a:pt x="10987046" y="4569697"/>
                  <a:pt x="10967423" y="4611991"/>
                </a:cubicBezTo>
                <a:cubicBezTo>
                  <a:pt x="10958661" y="4630659"/>
                  <a:pt x="10946279" y="4651044"/>
                  <a:pt x="10929704" y="4661903"/>
                </a:cubicBezTo>
                <a:cubicBezTo>
                  <a:pt x="10906081" y="4677334"/>
                  <a:pt x="10876171" y="4682859"/>
                  <a:pt x="10850453" y="4696003"/>
                </a:cubicBezTo>
                <a:cubicBezTo>
                  <a:pt x="10820162" y="4711434"/>
                  <a:pt x="10785111" y="4724770"/>
                  <a:pt x="10764534" y="4749345"/>
                </a:cubicBezTo>
                <a:cubicBezTo>
                  <a:pt x="10746246" y="4771255"/>
                  <a:pt x="10727767" y="4788399"/>
                  <a:pt x="10703573" y="4802305"/>
                </a:cubicBezTo>
                <a:cubicBezTo>
                  <a:pt x="10686617" y="4812022"/>
                  <a:pt x="10674046" y="4829738"/>
                  <a:pt x="10656519" y="4837740"/>
                </a:cubicBezTo>
                <a:cubicBezTo>
                  <a:pt x="10633467" y="4848409"/>
                  <a:pt x="10610225" y="4856791"/>
                  <a:pt x="10590031" y="4873366"/>
                </a:cubicBezTo>
                <a:cubicBezTo>
                  <a:pt x="10569075" y="4890510"/>
                  <a:pt x="10545263" y="4904036"/>
                  <a:pt x="10523354" y="4920039"/>
                </a:cubicBezTo>
                <a:cubicBezTo>
                  <a:pt x="10511734" y="4928611"/>
                  <a:pt x="10502208" y="4939851"/>
                  <a:pt x="10490969" y="4948806"/>
                </a:cubicBezTo>
                <a:cubicBezTo>
                  <a:pt x="10470394" y="4965188"/>
                  <a:pt x="10449438" y="4981191"/>
                  <a:pt x="10428291" y="4996622"/>
                </a:cubicBezTo>
                <a:cubicBezTo>
                  <a:pt x="10407146" y="5012055"/>
                  <a:pt x="10386952" y="5029961"/>
                  <a:pt x="10363709" y="5041201"/>
                </a:cubicBezTo>
                <a:cubicBezTo>
                  <a:pt x="10324086" y="5060251"/>
                  <a:pt x="10280840" y="5071682"/>
                  <a:pt x="10242357" y="5092257"/>
                </a:cubicBezTo>
                <a:cubicBezTo>
                  <a:pt x="10203304" y="5113211"/>
                  <a:pt x="10166536" y="5139503"/>
                  <a:pt x="10131863" y="5167315"/>
                </a:cubicBezTo>
                <a:cubicBezTo>
                  <a:pt x="10104430" y="5189224"/>
                  <a:pt x="10078713" y="5210943"/>
                  <a:pt x="10044230" y="5222182"/>
                </a:cubicBezTo>
                <a:cubicBezTo>
                  <a:pt x="10024990" y="5228470"/>
                  <a:pt x="10004797" y="5242186"/>
                  <a:pt x="9993175" y="5258189"/>
                </a:cubicBezTo>
                <a:cubicBezTo>
                  <a:pt x="9968027" y="5293049"/>
                  <a:pt x="9935832" y="5317626"/>
                  <a:pt x="9899446" y="5338582"/>
                </a:cubicBezTo>
                <a:cubicBezTo>
                  <a:pt x="9850865" y="5366776"/>
                  <a:pt x="9802858" y="5395543"/>
                  <a:pt x="9754088" y="5423166"/>
                </a:cubicBezTo>
                <a:cubicBezTo>
                  <a:pt x="9725323" y="5439551"/>
                  <a:pt x="9696749" y="5456885"/>
                  <a:pt x="9666265" y="5468888"/>
                </a:cubicBezTo>
                <a:cubicBezTo>
                  <a:pt x="9603971" y="5493655"/>
                  <a:pt x="9540152" y="5514799"/>
                  <a:pt x="9477283" y="5537851"/>
                </a:cubicBezTo>
                <a:cubicBezTo>
                  <a:pt x="9456709" y="5545280"/>
                  <a:pt x="9437278" y="5555949"/>
                  <a:pt x="9416321" y="5562426"/>
                </a:cubicBezTo>
                <a:cubicBezTo>
                  <a:pt x="9393650" y="5569475"/>
                  <a:pt x="9369267" y="5571571"/>
                  <a:pt x="9346597" y="5578619"/>
                </a:cubicBezTo>
                <a:cubicBezTo>
                  <a:pt x="9308875" y="5590240"/>
                  <a:pt x="9272298" y="5605101"/>
                  <a:pt x="9234579" y="5616911"/>
                </a:cubicBezTo>
                <a:cubicBezTo>
                  <a:pt x="9161805" y="5639582"/>
                  <a:pt x="9088840" y="5661299"/>
                  <a:pt x="9015878" y="5682826"/>
                </a:cubicBezTo>
                <a:cubicBezTo>
                  <a:pt x="9000257" y="5687399"/>
                  <a:pt x="8983301" y="5687970"/>
                  <a:pt x="8967871" y="5692923"/>
                </a:cubicBezTo>
                <a:cubicBezTo>
                  <a:pt x="8926911" y="5706259"/>
                  <a:pt x="8886142" y="5720736"/>
                  <a:pt x="8845565" y="5735407"/>
                </a:cubicBezTo>
                <a:cubicBezTo>
                  <a:pt x="8820990" y="5744361"/>
                  <a:pt x="8796985" y="5755409"/>
                  <a:pt x="8772219" y="5763982"/>
                </a:cubicBezTo>
                <a:cubicBezTo>
                  <a:pt x="8752407" y="5770840"/>
                  <a:pt x="8732023" y="5776174"/>
                  <a:pt x="8711448" y="5780366"/>
                </a:cubicBezTo>
                <a:cubicBezTo>
                  <a:pt x="8693731" y="5783986"/>
                  <a:pt x="8675253" y="5783603"/>
                  <a:pt x="8657726" y="5787986"/>
                </a:cubicBezTo>
                <a:cubicBezTo>
                  <a:pt x="8610288" y="5799797"/>
                  <a:pt x="8563425" y="5813133"/>
                  <a:pt x="8516369" y="5825705"/>
                </a:cubicBezTo>
                <a:cubicBezTo>
                  <a:pt x="8497511" y="5830659"/>
                  <a:pt x="8478269" y="5834280"/>
                  <a:pt x="8459979" y="5840566"/>
                </a:cubicBezTo>
                <a:cubicBezTo>
                  <a:pt x="8411019" y="5857141"/>
                  <a:pt x="8362822" y="5875999"/>
                  <a:pt x="8313671" y="5891622"/>
                </a:cubicBezTo>
                <a:cubicBezTo>
                  <a:pt x="8272903" y="5904576"/>
                  <a:pt x="8230992" y="5913910"/>
                  <a:pt x="8189651" y="5925341"/>
                </a:cubicBezTo>
                <a:cubicBezTo>
                  <a:pt x="8172124" y="5930295"/>
                  <a:pt x="8155359" y="5937343"/>
                  <a:pt x="8137835" y="5941534"/>
                </a:cubicBezTo>
                <a:cubicBezTo>
                  <a:pt x="8098590" y="5951059"/>
                  <a:pt x="8058774" y="5959059"/>
                  <a:pt x="8019339" y="5968586"/>
                </a:cubicBezTo>
                <a:cubicBezTo>
                  <a:pt x="7996859" y="5974110"/>
                  <a:pt x="7975142" y="5984017"/>
                  <a:pt x="7952280" y="5987637"/>
                </a:cubicBezTo>
                <a:cubicBezTo>
                  <a:pt x="7897987" y="5996209"/>
                  <a:pt x="7843311" y="6002305"/>
                  <a:pt x="7788636" y="6009163"/>
                </a:cubicBezTo>
                <a:cubicBezTo>
                  <a:pt x="7732247" y="6016211"/>
                  <a:pt x="7676047" y="6023642"/>
                  <a:pt x="7619655" y="6029928"/>
                </a:cubicBezTo>
                <a:cubicBezTo>
                  <a:pt x="7588795" y="6033168"/>
                  <a:pt x="7557742" y="6033738"/>
                  <a:pt x="7526880" y="6036786"/>
                </a:cubicBezTo>
                <a:cubicBezTo>
                  <a:pt x="7499828" y="6039455"/>
                  <a:pt x="7472967" y="6044407"/>
                  <a:pt x="7445916" y="6047647"/>
                </a:cubicBezTo>
                <a:cubicBezTo>
                  <a:pt x="7422483" y="6050313"/>
                  <a:pt x="7398860" y="6051837"/>
                  <a:pt x="7375428" y="6054505"/>
                </a:cubicBezTo>
                <a:cubicBezTo>
                  <a:pt x="7337899" y="6058885"/>
                  <a:pt x="7300559" y="6063839"/>
                  <a:pt x="7263220" y="6068411"/>
                </a:cubicBezTo>
                <a:cubicBezTo>
                  <a:pt x="7247599" y="6070126"/>
                  <a:pt x="7231214" y="6074888"/>
                  <a:pt x="7216547" y="6072032"/>
                </a:cubicBezTo>
                <a:cubicBezTo>
                  <a:pt x="7179587" y="6064791"/>
                  <a:pt x="7143199" y="6066887"/>
                  <a:pt x="7106432" y="6071840"/>
                </a:cubicBezTo>
                <a:cubicBezTo>
                  <a:pt x="7093860" y="6073555"/>
                  <a:pt x="7080334" y="6073174"/>
                  <a:pt x="7068141" y="6069936"/>
                </a:cubicBezTo>
                <a:cubicBezTo>
                  <a:pt x="7043184" y="6063457"/>
                  <a:pt x="7018991" y="6054313"/>
                  <a:pt x="6994415" y="6046313"/>
                </a:cubicBezTo>
                <a:cubicBezTo>
                  <a:pt x="6991747" y="6045361"/>
                  <a:pt x="6988509" y="6045169"/>
                  <a:pt x="6985653" y="6044599"/>
                </a:cubicBezTo>
                <a:cubicBezTo>
                  <a:pt x="6969457" y="6041359"/>
                  <a:pt x="6953457" y="6038120"/>
                  <a:pt x="6937263" y="6035263"/>
                </a:cubicBezTo>
                <a:cubicBezTo>
                  <a:pt x="6928501" y="6033738"/>
                  <a:pt x="6919547" y="6033549"/>
                  <a:pt x="6910782" y="6032214"/>
                </a:cubicBezTo>
                <a:cubicBezTo>
                  <a:pt x="6876872" y="6026880"/>
                  <a:pt x="6839534" y="6035834"/>
                  <a:pt x="6810195" y="6012784"/>
                </a:cubicBezTo>
                <a:cubicBezTo>
                  <a:pt x="6791144" y="5997923"/>
                  <a:pt x="6772665" y="6001353"/>
                  <a:pt x="6752283" y="6003639"/>
                </a:cubicBezTo>
                <a:cubicBezTo>
                  <a:pt x="6736851" y="6005353"/>
                  <a:pt x="6721038" y="6004782"/>
                  <a:pt x="6705417" y="6004974"/>
                </a:cubicBezTo>
                <a:cubicBezTo>
                  <a:pt x="6677984" y="6005543"/>
                  <a:pt x="6650551" y="6005735"/>
                  <a:pt x="6623118" y="6006687"/>
                </a:cubicBezTo>
                <a:cubicBezTo>
                  <a:pt x="6614353" y="6007067"/>
                  <a:pt x="6605401" y="6011832"/>
                  <a:pt x="6596828" y="6011070"/>
                </a:cubicBezTo>
                <a:cubicBezTo>
                  <a:pt x="6557201" y="6007449"/>
                  <a:pt x="6517576" y="6001734"/>
                  <a:pt x="6477951" y="5998495"/>
                </a:cubicBezTo>
                <a:cubicBezTo>
                  <a:pt x="6455472" y="5996591"/>
                  <a:pt x="6432420" y="6000209"/>
                  <a:pt x="6410131" y="5997543"/>
                </a:cubicBezTo>
                <a:cubicBezTo>
                  <a:pt x="6384414" y="5994495"/>
                  <a:pt x="6359268" y="5986685"/>
                  <a:pt x="6333739" y="5981920"/>
                </a:cubicBezTo>
                <a:cubicBezTo>
                  <a:pt x="6326691" y="5980589"/>
                  <a:pt x="6318880" y="5982303"/>
                  <a:pt x="6311449" y="5982682"/>
                </a:cubicBezTo>
                <a:cubicBezTo>
                  <a:pt x="6303068" y="5983064"/>
                  <a:pt x="6294876" y="5983826"/>
                  <a:pt x="6286493" y="5984017"/>
                </a:cubicBezTo>
                <a:cubicBezTo>
                  <a:pt x="6260964" y="5984399"/>
                  <a:pt x="6235437" y="5983826"/>
                  <a:pt x="6209909" y="5985161"/>
                </a:cubicBezTo>
                <a:cubicBezTo>
                  <a:pt x="6194288" y="5985922"/>
                  <a:pt x="6177905" y="5993733"/>
                  <a:pt x="6163425" y="5990874"/>
                </a:cubicBezTo>
                <a:cubicBezTo>
                  <a:pt x="6133897" y="5985351"/>
                  <a:pt x="6104368" y="5997733"/>
                  <a:pt x="6074842" y="5987447"/>
                </a:cubicBezTo>
                <a:cubicBezTo>
                  <a:pt x="6065695" y="5984399"/>
                  <a:pt x="6053124" y="5992019"/>
                  <a:pt x="6042072" y="5992399"/>
                </a:cubicBezTo>
                <a:cubicBezTo>
                  <a:pt x="6014449" y="5993351"/>
                  <a:pt x="5986828" y="5993161"/>
                  <a:pt x="5959204" y="5992971"/>
                </a:cubicBezTo>
                <a:cubicBezTo>
                  <a:pt x="5934438" y="5992781"/>
                  <a:pt x="5908719" y="5995447"/>
                  <a:pt x="5884906" y="5990113"/>
                </a:cubicBezTo>
                <a:cubicBezTo>
                  <a:pt x="5859949" y="5984399"/>
                  <a:pt x="5837471" y="5985161"/>
                  <a:pt x="5813275" y="5991637"/>
                </a:cubicBezTo>
                <a:cubicBezTo>
                  <a:pt x="5796702" y="5996019"/>
                  <a:pt x="5779174" y="5996591"/>
                  <a:pt x="5762029" y="5997923"/>
                </a:cubicBezTo>
                <a:cubicBezTo>
                  <a:pt x="5743551" y="5999447"/>
                  <a:pt x="5723166" y="5995447"/>
                  <a:pt x="5706401" y="6001734"/>
                </a:cubicBezTo>
                <a:cubicBezTo>
                  <a:pt x="5656488" y="6020403"/>
                  <a:pt x="5605244" y="6024403"/>
                  <a:pt x="5553045" y="6024403"/>
                </a:cubicBezTo>
                <a:cubicBezTo>
                  <a:pt x="5543518" y="6024403"/>
                  <a:pt x="5533802" y="6021738"/>
                  <a:pt x="5524660" y="6018880"/>
                </a:cubicBezTo>
                <a:cubicBezTo>
                  <a:pt x="5471316" y="6001734"/>
                  <a:pt x="5417784" y="6003257"/>
                  <a:pt x="5363491" y="6013736"/>
                </a:cubicBezTo>
                <a:cubicBezTo>
                  <a:pt x="5352250" y="6016022"/>
                  <a:pt x="5339677" y="6016403"/>
                  <a:pt x="5328438" y="6014118"/>
                </a:cubicBezTo>
                <a:cubicBezTo>
                  <a:pt x="5296812" y="6007449"/>
                  <a:pt x="5266141" y="5996399"/>
                  <a:pt x="5234326" y="5991637"/>
                </a:cubicBezTo>
                <a:cubicBezTo>
                  <a:pt x="5181748" y="5983826"/>
                  <a:pt x="5136216" y="6010115"/>
                  <a:pt x="5089162" y="6027262"/>
                </a:cubicBezTo>
                <a:cubicBezTo>
                  <a:pt x="5044391" y="6043455"/>
                  <a:pt x="5006292" y="6080032"/>
                  <a:pt x="4953328" y="6071840"/>
                </a:cubicBezTo>
                <a:cubicBezTo>
                  <a:pt x="4947996" y="6071078"/>
                  <a:pt x="4942089" y="6076222"/>
                  <a:pt x="4936184" y="6077555"/>
                </a:cubicBezTo>
                <a:cubicBezTo>
                  <a:pt x="4919991" y="6081176"/>
                  <a:pt x="4903799" y="6085555"/>
                  <a:pt x="4887415" y="6087272"/>
                </a:cubicBezTo>
                <a:cubicBezTo>
                  <a:pt x="4867412" y="6089558"/>
                  <a:pt x="4847027" y="6088797"/>
                  <a:pt x="4827024" y="6090701"/>
                </a:cubicBezTo>
                <a:cubicBezTo>
                  <a:pt x="4814165" y="6091844"/>
                  <a:pt x="4801401" y="6093939"/>
                  <a:pt x="4788661" y="6095749"/>
                </a:cubicBezTo>
                <a:lnTo>
                  <a:pt x="4785776" y="6096000"/>
                </a:lnTo>
                <a:lnTo>
                  <a:pt x="4726469" y="6096000"/>
                </a:lnTo>
                <a:lnTo>
                  <a:pt x="4719697" y="6095130"/>
                </a:lnTo>
                <a:cubicBezTo>
                  <a:pt x="4709481" y="6092939"/>
                  <a:pt x="4699289" y="6090320"/>
                  <a:pt x="4689098" y="6088605"/>
                </a:cubicBezTo>
                <a:cubicBezTo>
                  <a:pt x="4660331" y="6083842"/>
                  <a:pt x="4628705" y="6085176"/>
                  <a:pt x="4603368" y="6072984"/>
                </a:cubicBezTo>
                <a:cubicBezTo>
                  <a:pt x="4576318" y="6060029"/>
                  <a:pt x="4550599" y="6054123"/>
                  <a:pt x="4522596" y="6058123"/>
                </a:cubicBezTo>
                <a:cubicBezTo>
                  <a:pt x="4513260" y="6059457"/>
                  <a:pt x="4501257" y="6067459"/>
                  <a:pt x="4497068" y="6075649"/>
                </a:cubicBezTo>
                <a:cubicBezTo>
                  <a:pt x="4487731" y="6093938"/>
                  <a:pt x="4474969" y="6097178"/>
                  <a:pt x="4457632" y="6090890"/>
                </a:cubicBezTo>
                <a:cubicBezTo>
                  <a:pt x="4442581" y="6085555"/>
                  <a:pt x="4424104" y="6082890"/>
                  <a:pt x="4413817" y="6072601"/>
                </a:cubicBezTo>
                <a:cubicBezTo>
                  <a:pt x="4384668" y="6043455"/>
                  <a:pt x="4347518" y="6042503"/>
                  <a:pt x="4311323" y="6034693"/>
                </a:cubicBezTo>
                <a:cubicBezTo>
                  <a:pt x="4289227" y="6029928"/>
                  <a:pt x="4268649" y="6029738"/>
                  <a:pt x="4246551" y="6032976"/>
                </a:cubicBezTo>
                <a:cubicBezTo>
                  <a:pt x="4198546" y="6040216"/>
                  <a:pt x="4151870" y="6029928"/>
                  <a:pt x="4105766" y="6016784"/>
                </a:cubicBezTo>
                <a:cubicBezTo>
                  <a:pt x="4075285" y="6008022"/>
                  <a:pt x="4044043" y="6002687"/>
                  <a:pt x="4013753" y="5993733"/>
                </a:cubicBezTo>
                <a:cubicBezTo>
                  <a:pt x="3991083" y="5986874"/>
                  <a:pt x="3968414" y="5978682"/>
                  <a:pt x="3947648" y="5967634"/>
                </a:cubicBezTo>
                <a:cubicBezTo>
                  <a:pt x="3917546" y="5951440"/>
                  <a:pt x="3891259" y="5927055"/>
                  <a:pt x="3852966" y="5933533"/>
                </a:cubicBezTo>
                <a:cubicBezTo>
                  <a:pt x="3819245" y="5939247"/>
                  <a:pt x="3788766" y="5927247"/>
                  <a:pt x="3757902" y="5915816"/>
                </a:cubicBezTo>
                <a:cubicBezTo>
                  <a:pt x="3735231" y="5907434"/>
                  <a:pt x="3712565" y="5898859"/>
                  <a:pt x="3689131" y="5893526"/>
                </a:cubicBezTo>
                <a:cubicBezTo>
                  <a:pt x="3661315" y="5887239"/>
                  <a:pt x="3629882" y="5889907"/>
                  <a:pt x="3605116" y="5878285"/>
                </a:cubicBezTo>
                <a:cubicBezTo>
                  <a:pt x="3579206" y="5866093"/>
                  <a:pt x="3557682" y="5874285"/>
                  <a:pt x="3534629" y="5877715"/>
                </a:cubicBezTo>
                <a:cubicBezTo>
                  <a:pt x="3497862" y="5883049"/>
                  <a:pt x="3461282" y="5892955"/>
                  <a:pt x="3424135" y="5880382"/>
                </a:cubicBezTo>
                <a:cubicBezTo>
                  <a:pt x="3378986" y="5865141"/>
                  <a:pt x="3334216" y="5848758"/>
                  <a:pt x="3288877" y="5834280"/>
                </a:cubicBezTo>
                <a:cubicBezTo>
                  <a:pt x="3271348" y="5828753"/>
                  <a:pt x="3252492" y="5826467"/>
                  <a:pt x="3234202" y="5823991"/>
                </a:cubicBezTo>
                <a:cubicBezTo>
                  <a:pt x="3216867" y="5821895"/>
                  <a:pt x="3196102" y="5827230"/>
                  <a:pt x="3182763" y="5819229"/>
                </a:cubicBezTo>
                <a:cubicBezTo>
                  <a:pt x="3148472" y="5798655"/>
                  <a:pt x="3113231" y="5788558"/>
                  <a:pt x="3073604" y="5788558"/>
                </a:cubicBezTo>
                <a:cubicBezTo>
                  <a:pt x="3058743" y="5788558"/>
                  <a:pt x="3044264" y="5779984"/>
                  <a:pt x="3029216" y="5778459"/>
                </a:cubicBezTo>
                <a:cubicBezTo>
                  <a:pt x="3008639" y="5776555"/>
                  <a:pt x="2985016" y="5771411"/>
                  <a:pt x="2967110" y="5778651"/>
                </a:cubicBezTo>
                <a:cubicBezTo>
                  <a:pt x="2925008" y="5795797"/>
                  <a:pt x="2890910" y="5781507"/>
                  <a:pt x="2854140" y="5764553"/>
                </a:cubicBezTo>
                <a:cubicBezTo>
                  <a:pt x="2817943" y="5747789"/>
                  <a:pt x="2779842" y="5734455"/>
                  <a:pt x="2741360" y="5723403"/>
                </a:cubicBezTo>
                <a:cubicBezTo>
                  <a:pt x="2726882" y="5719403"/>
                  <a:pt x="2709548" y="5726072"/>
                  <a:pt x="2693543" y="5727405"/>
                </a:cubicBezTo>
                <a:cubicBezTo>
                  <a:pt x="2687827" y="5727786"/>
                  <a:pt x="2681540" y="5728358"/>
                  <a:pt x="2676398" y="5726453"/>
                </a:cubicBezTo>
                <a:cubicBezTo>
                  <a:pt x="2626677" y="5708163"/>
                  <a:pt x="2576191" y="5694257"/>
                  <a:pt x="2522279" y="5703782"/>
                </a:cubicBezTo>
                <a:cubicBezTo>
                  <a:pt x="2517327" y="5704735"/>
                  <a:pt x="2511800" y="5702639"/>
                  <a:pt x="2506847" y="5701305"/>
                </a:cubicBezTo>
                <a:cubicBezTo>
                  <a:pt x="2482652" y="5694447"/>
                  <a:pt x="2459029" y="5683589"/>
                  <a:pt x="2434456" y="5681112"/>
                </a:cubicBezTo>
                <a:cubicBezTo>
                  <a:pt x="2373874" y="5675016"/>
                  <a:pt x="2312915" y="5672538"/>
                  <a:pt x="2251948" y="5668538"/>
                </a:cubicBezTo>
                <a:cubicBezTo>
                  <a:pt x="2248138" y="5668349"/>
                  <a:pt x="2244137" y="5668349"/>
                  <a:pt x="2240710" y="5667014"/>
                </a:cubicBezTo>
                <a:cubicBezTo>
                  <a:pt x="2218229" y="5658822"/>
                  <a:pt x="2198608" y="5661490"/>
                  <a:pt x="2179556" y="5677111"/>
                </a:cubicBezTo>
                <a:cubicBezTo>
                  <a:pt x="2171173" y="5683969"/>
                  <a:pt x="2159743" y="5687589"/>
                  <a:pt x="2149267" y="5691399"/>
                </a:cubicBezTo>
                <a:cubicBezTo>
                  <a:pt x="2133834" y="5697115"/>
                  <a:pt x="2118023" y="5702639"/>
                  <a:pt x="2102021" y="5706259"/>
                </a:cubicBezTo>
                <a:cubicBezTo>
                  <a:pt x="2086208" y="5709688"/>
                  <a:pt x="2069254" y="5714449"/>
                  <a:pt x="2054013" y="5711784"/>
                </a:cubicBezTo>
                <a:cubicBezTo>
                  <a:pt x="2026581" y="5707022"/>
                  <a:pt x="2000479" y="5696353"/>
                  <a:pt x="1973429" y="5689303"/>
                </a:cubicBezTo>
                <a:cubicBezTo>
                  <a:pt x="1964094" y="5686826"/>
                  <a:pt x="1953806" y="5687209"/>
                  <a:pt x="1944092" y="5687017"/>
                </a:cubicBezTo>
                <a:cubicBezTo>
                  <a:pt x="1921800" y="5686447"/>
                  <a:pt x="1898940" y="5691971"/>
                  <a:pt x="1878748" y="5676159"/>
                </a:cubicBezTo>
                <a:cubicBezTo>
                  <a:pt x="1860079" y="5661299"/>
                  <a:pt x="1841216" y="5665680"/>
                  <a:pt x="1821596" y="5676920"/>
                </a:cubicBezTo>
                <a:cubicBezTo>
                  <a:pt x="1807497" y="5684922"/>
                  <a:pt x="1791496" y="5691209"/>
                  <a:pt x="1775684" y="5694257"/>
                </a:cubicBezTo>
                <a:cubicBezTo>
                  <a:pt x="1753965" y="5698447"/>
                  <a:pt x="1732439" y="5700163"/>
                  <a:pt x="1709006" y="5697685"/>
                </a:cubicBezTo>
                <a:cubicBezTo>
                  <a:pt x="1692431" y="5695971"/>
                  <a:pt x="1678904" y="5695209"/>
                  <a:pt x="1665950" y="5685113"/>
                </a:cubicBezTo>
                <a:cubicBezTo>
                  <a:pt x="1663856" y="5683589"/>
                  <a:pt x="1660046" y="5683207"/>
                  <a:pt x="1657188" y="5683399"/>
                </a:cubicBezTo>
                <a:cubicBezTo>
                  <a:pt x="1619658" y="5686637"/>
                  <a:pt x="1582510" y="5684922"/>
                  <a:pt x="1544598" y="5682634"/>
                </a:cubicBezTo>
                <a:cubicBezTo>
                  <a:pt x="1496403" y="5679589"/>
                  <a:pt x="1445725" y="5688541"/>
                  <a:pt x="1404006" y="5720546"/>
                </a:cubicBezTo>
                <a:cubicBezTo>
                  <a:pt x="1397909" y="5725310"/>
                  <a:pt x="1388765" y="5727405"/>
                  <a:pt x="1380762" y="5728549"/>
                </a:cubicBezTo>
                <a:cubicBezTo>
                  <a:pt x="1343044" y="5733501"/>
                  <a:pt x="1305132" y="5736930"/>
                  <a:pt x="1267411" y="5742455"/>
                </a:cubicBezTo>
                <a:cubicBezTo>
                  <a:pt x="1246837" y="5745503"/>
                  <a:pt x="1225310" y="5748170"/>
                  <a:pt x="1206641" y="5756553"/>
                </a:cubicBezTo>
                <a:cubicBezTo>
                  <a:pt x="1188354" y="5764743"/>
                  <a:pt x="1173681" y="5774459"/>
                  <a:pt x="1162823" y="5757315"/>
                </a:cubicBezTo>
                <a:cubicBezTo>
                  <a:pt x="1143394" y="5766459"/>
                  <a:pt x="1126437" y="5774080"/>
                  <a:pt x="1109865" y="5782270"/>
                </a:cubicBezTo>
                <a:cubicBezTo>
                  <a:pt x="1103767" y="5785318"/>
                  <a:pt x="1098623" y="5790272"/>
                  <a:pt x="1092527" y="5793130"/>
                </a:cubicBezTo>
                <a:cubicBezTo>
                  <a:pt x="1086048" y="5796178"/>
                  <a:pt x="1078810" y="5798082"/>
                  <a:pt x="1071762" y="5799607"/>
                </a:cubicBezTo>
                <a:cubicBezTo>
                  <a:pt x="1040327" y="5806465"/>
                  <a:pt x="1008894" y="5812751"/>
                  <a:pt x="977653" y="5820182"/>
                </a:cubicBezTo>
                <a:cubicBezTo>
                  <a:pt x="971554" y="5821705"/>
                  <a:pt x="966411" y="5827801"/>
                  <a:pt x="960887" y="5831801"/>
                </a:cubicBezTo>
                <a:cubicBezTo>
                  <a:pt x="957266" y="5834470"/>
                  <a:pt x="953648" y="5838470"/>
                  <a:pt x="949646" y="5839042"/>
                </a:cubicBezTo>
                <a:cubicBezTo>
                  <a:pt x="919165" y="5843614"/>
                  <a:pt x="888877" y="5848949"/>
                  <a:pt x="858205" y="5851234"/>
                </a:cubicBezTo>
                <a:cubicBezTo>
                  <a:pt x="832486" y="5853138"/>
                  <a:pt x="807719" y="5852568"/>
                  <a:pt x="801053" y="5885715"/>
                </a:cubicBezTo>
                <a:cubicBezTo>
                  <a:pt x="799909" y="5891432"/>
                  <a:pt x="791717" y="5897528"/>
                  <a:pt x="785432" y="5900384"/>
                </a:cubicBezTo>
                <a:cubicBezTo>
                  <a:pt x="767524" y="5908576"/>
                  <a:pt x="748471" y="5914101"/>
                  <a:pt x="730754" y="5922482"/>
                </a:cubicBezTo>
                <a:cubicBezTo>
                  <a:pt x="672650" y="5950488"/>
                  <a:pt x="611880" y="5968205"/>
                  <a:pt x="546917" y="5964966"/>
                </a:cubicBezTo>
                <a:cubicBezTo>
                  <a:pt x="526724" y="5964014"/>
                  <a:pt x="507102" y="5953726"/>
                  <a:pt x="494337" y="5949915"/>
                </a:cubicBezTo>
                <a:cubicBezTo>
                  <a:pt x="457572" y="5964966"/>
                  <a:pt x="426709" y="5979445"/>
                  <a:pt x="394511" y="5990303"/>
                </a:cubicBezTo>
                <a:cubicBezTo>
                  <a:pt x="366127" y="6000019"/>
                  <a:pt x="336408" y="6006115"/>
                  <a:pt x="307259" y="6013163"/>
                </a:cubicBezTo>
                <a:cubicBezTo>
                  <a:pt x="296590" y="6015832"/>
                  <a:pt x="285732" y="6017355"/>
                  <a:pt x="274873" y="6018690"/>
                </a:cubicBezTo>
                <a:cubicBezTo>
                  <a:pt x="240965" y="6022880"/>
                  <a:pt x="205529" y="6012784"/>
                  <a:pt x="172384" y="6028786"/>
                </a:cubicBezTo>
                <a:cubicBezTo>
                  <a:pt x="155046" y="6037168"/>
                  <a:pt x="137898" y="6047265"/>
                  <a:pt x="119613" y="6051647"/>
                </a:cubicBezTo>
                <a:cubicBezTo>
                  <a:pt x="99990" y="6056409"/>
                  <a:pt x="80794" y="6063839"/>
                  <a:pt x="61197" y="6069150"/>
                </a:cubicBezTo>
                <a:lnTo>
                  <a:pt x="544" y="6073921"/>
                </a:lnTo>
                <a:lnTo>
                  <a:pt x="544" y="5946682"/>
                </a:lnTo>
                <a:lnTo>
                  <a:pt x="0" y="5946682"/>
                </a:lnTo>
                <a:lnTo>
                  <a:pt x="0" y="1335314"/>
                </a:lnTo>
                <a:lnTo>
                  <a:pt x="0" y="873938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39" name="Group 1032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4" y="3296010"/>
            <a:ext cx="12191456" cy="2849976"/>
            <a:chOff x="476" y="-3923157"/>
            <a:chExt cx="10667524" cy="2493729"/>
          </a:xfrm>
        </p:grpSpPr>
        <p:sp>
          <p:nvSpPr>
            <p:cNvPr id="1040" name="Freeform: Shape 1033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41" name="Freeform: Shape 1034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9CB4BEC-2C75-6EC6-CF04-EB0A8AF2E93A}"/>
              </a:ext>
            </a:extLst>
          </p:cNvPr>
          <p:cNvSpPr txBox="1"/>
          <p:nvPr/>
        </p:nvSpPr>
        <p:spPr>
          <a:xfrm>
            <a:off x="1263192" y="2969443"/>
            <a:ext cx="915342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Since all these things are thus to be dissolved, what sort of people ought you to be in lives of holiness and godliness?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33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volcano erupting with lava&#10;&#10;Description automatically generated with low confidence">
            <a:extLst>
              <a:ext uri="{FF2B5EF4-FFF2-40B4-BE49-F238E27FC236}">
                <a16:creationId xmlns:a16="http://schemas.microsoft.com/office/drawing/2014/main" id="{39A1C35A-97E9-4E16-DD65-53FCD8A66A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" r="6210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16BB327-7AA9-4EC5-815F-9D8E6BC53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1B1EA8-9D59-C42D-C6F2-FD51DCD23049}"/>
              </a:ext>
            </a:extLst>
          </p:cNvPr>
          <p:cNvSpPr txBox="1"/>
          <p:nvPr/>
        </p:nvSpPr>
        <p:spPr>
          <a:xfrm>
            <a:off x="791852" y="3535052"/>
            <a:ext cx="10463752" cy="933253"/>
          </a:xfrm>
          <a:prstGeom prst="rect">
            <a:avLst/>
          </a:prstGeom>
          <a:solidFill>
            <a:srgbClr val="FF9933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B9F6BC-8C77-DDCD-CEAE-753DE868E3E2}"/>
              </a:ext>
            </a:extLst>
          </p:cNvPr>
          <p:cNvSpPr txBox="1"/>
          <p:nvPr/>
        </p:nvSpPr>
        <p:spPr>
          <a:xfrm>
            <a:off x="867266" y="3535052"/>
            <a:ext cx="10388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Fave Script Bold Pro" pitchFamily="2" charset="0"/>
              </a:rPr>
              <a:t>Jesus Is Coming Back</a:t>
            </a:r>
          </a:p>
        </p:txBody>
      </p:sp>
    </p:spTree>
    <p:extLst>
      <p:ext uri="{BB962C8B-B14F-4D97-AF65-F5344CB8AC3E}">
        <p14:creationId xmlns:p14="http://schemas.microsoft.com/office/powerpoint/2010/main" val="3620885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B91CEE5-12DC-7FA4-739C-9EB74771F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BD028A7-ED08-8A11-6EB4-E939248905A9}"/>
              </a:ext>
            </a:extLst>
          </p:cNvPr>
          <p:cNvSpPr txBox="1"/>
          <p:nvPr/>
        </p:nvSpPr>
        <p:spPr>
          <a:xfrm>
            <a:off x="377071" y="4713402"/>
            <a:ext cx="661761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Answers the question, </a:t>
            </a:r>
            <a:r>
              <a:rPr lang="en-US" sz="2800" b="1" i="1" dirty="0">
                <a:solidFill>
                  <a:srgbClr val="FFC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“what manner of people ought you to be?”</a:t>
            </a:r>
            <a:r>
              <a:rPr lang="en-US" sz="2800" b="1" i="1" dirty="0">
                <a:solidFill>
                  <a:srgbClr val="FFC000"/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n-US" sz="2800" b="1" i="1" dirty="0">
                <a:solidFill>
                  <a:srgbClr val="FFC00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34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 group of men in clothing&#10;&#10;Description automatically generated with medium confidence">
            <a:extLst>
              <a:ext uri="{FF2B5EF4-FFF2-40B4-BE49-F238E27FC236}">
                <a16:creationId xmlns:a16="http://schemas.microsoft.com/office/drawing/2014/main" id="{8B97D9EC-FC8F-B7AF-5259-FE5C2C631E3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27"/>
          <a:stretch/>
        </p:blipFill>
        <p:spPr bwMode="auto"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55" name="Group 2054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2056" name="Freeform: Shape 2055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057" name="Group 2056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2058" name="Group 2057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2062" name="Freeform: Shape 2061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3" name="Freeform: Shape 2062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59" name="Group 2058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2060" name="Freeform: Shape 2059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1" name="Freeform: Shape 2060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A23348E-6C73-25E1-E95A-459D999FB6E0}"/>
              </a:ext>
            </a:extLst>
          </p:cNvPr>
          <p:cNvSpPr txBox="1"/>
          <p:nvPr/>
        </p:nvSpPr>
        <p:spPr>
          <a:xfrm>
            <a:off x="197963" y="405353"/>
            <a:ext cx="3675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latin typeface="Fave Script Bold Pro" pitchFamily="2" charset="0"/>
              </a:rPr>
              <a:t>Rich Man Distributes Money to Servants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18660A-7052-816F-B8CF-C1A2498153B1}"/>
              </a:ext>
            </a:extLst>
          </p:cNvPr>
          <p:cNvSpPr txBox="1"/>
          <p:nvPr/>
        </p:nvSpPr>
        <p:spPr>
          <a:xfrm>
            <a:off x="263951" y="1975013"/>
            <a:ext cx="3784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</a:rPr>
              <a:t>Belonged to man not independent contractors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</a:rPr>
              <a:t>Master intended for servants to make profit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  <a:latin typeface="Abadi" panose="020B0604020104020204" pitchFamily="34" charset="0"/>
              </a:rPr>
              <a:t>Each according to his ability: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i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badi" panose="020B0604020104020204" pitchFamily="34" charset="0"/>
              </a:rPr>
              <a:t>5 talents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i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badi" panose="020B0604020104020204" pitchFamily="34" charset="0"/>
              </a:rPr>
              <a:t>2 talents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b="1" i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badi" panose="020B0604020104020204" pitchFamily="34" charset="0"/>
              </a:rPr>
              <a:t>1 talent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400" b="1" i="1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4330AFB-9053-C1E4-2FEA-2344D94803C4}"/>
              </a:ext>
            </a:extLst>
          </p:cNvPr>
          <p:cNvCxnSpPr/>
          <p:nvPr/>
        </p:nvCxnSpPr>
        <p:spPr>
          <a:xfrm flipV="1">
            <a:off x="2630078" y="3864990"/>
            <a:ext cx="2205875" cy="490194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0BC84798-3B2F-67A2-8CBD-E314587CDE8A}"/>
              </a:ext>
            </a:extLst>
          </p:cNvPr>
          <p:cNvSpPr/>
          <p:nvPr/>
        </p:nvSpPr>
        <p:spPr>
          <a:xfrm>
            <a:off x="4835953" y="3214540"/>
            <a:ext cx="1875932" cy="99924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9DB4AE-8F42-B073-1BB1-9637E9FB6F16}"/>
              </a:ext>
            </a:extLst>
          </p:cNvPr>
          <p:cNvSpPr txBox="1"/>
          <p:nvPr/>
        </p:nvSpPr>
        <p:spPr>
          <a:xfrm>
            <a:off x="4835953" y="3298661"/>
            <a:ext cx="1875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100 years salary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D811920-3571-A5D7-6F80-F47B3F2C8FBC}"/>
              </a:ext>
            </a:extLst>
          </p:cNvPr>
          <p:cNvCxnSpPr/>
          <p:nvPr/>
        </p:nvCxnSpPr>
        <p:spPr>
          <a:xfrm>
            <a:off x="2733773" y="4798243"/>
            <a:ext cx="2102180" cy="0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A8DB86BE-D8CB-9CF5-FBCF-D0FBFCCFB8CD}"/>
              </a:ext>
            </a:extLst>
          </p:cNvPr>
          <p:cNvSpPr/>
          <p:nvPr/>
        </p:nvSpPr>
        <p:spPr>
          <a:xfrm>
            <a:off x="4977353" y="4515438"/>
            <a:ext cx="1734532" cy="1084083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81D22F5-CC82-C8C1-7F5D-E2A7B37751B5}"/>
              </a:ext>
            </a:extLst>
          </p:cNvPr>
          <p:cNvSpPr txBox="1"/>
          <p:nvPr/>
        </p:nvSpPr>
        <p:spPr>
          <a:xfrm>
            <a:off x="5213023" y="4666268"/>
            <a:ext cx="14234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40 years salary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E3A7B56-D673-02F4-68DC-A0731EBC7797}"/>
              </a:ext>
            </a:extLst>
          </p:cNvPr>
          <p:cNvCxnSpPr/>
          <p:nvPr/>
        </p:nvCxnSpPr>
        <p:spPr>
          <a:xfrm>
            <a:off x="2516957" y="5279010"/>
            <a:ext cx="1365613" cy="481655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50B9B542-8C6F-1F8C-D92E-BBD63ADFC66A}"/>
              </a:ext>
            </a:extLst>
          </p:cNvPr>
          <p:cNvSpPr/>
          <p:nvPr/>
        </p:nvSpPr>
        <p:spPr>
          <a:xfrm>
            <a:off x="4171354" y="5630157"/>
            <a:ext cx="1875932" cy="999241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AA4DD7-C6AA-3883-8A91-92E0F991A8FF}"/>
              </a:ext>
            </a:extLst>
          </p:cNvPr>
          <p:cNvSpPr txBox="1"/>
          <p:nvPr/>
        </p:nvSpPr>
        <p:spPr>
          <a:xfrm>
            <a:off x="4130020" y="5725806"/>
            <a:ext cx="1875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20 years salary</a:t>
            </a:r>
          </a:p>
        </p:txBody>
      </p:sp>
    </p:spTree>
    <p:extLst>
      <p:ext uri="{BB962C8B-B14F-4D97-AF65-F5344CB8AC3E}">
        <p14:creationId xmlns:p14="http://schemas.microsoft.com/office/powerpoint/2010/main" val="162790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2618E01-3AB5-194A-DF52-BCD621572F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5" r="39760" b="10653"/>
          <a:stretch/>
        </p:blipFill>
        <p:spPr bwMode="auto">
          <a:xfrm rot="517741">
            <a:off x="7095241" y="2055043"/>
            <a:ext cx="5508396" cy="470397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A54E711-BE03-2916-7FBE-70128B0BF624}"/>
              </a:ext>
            </a:extLst>
          </p:cNvPr>
          <p:cNvSpPr/>
          <p:nvPr/>
        </p:nvSpPr>
        <p:spPr>
          <a:xfrm>
            <a:off x="697584" y="348792"/>
            <a:ext cx="10963373" cy="1225484"/>
          </a:xfrm>
          <a:prstGeom prst="round2Diag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1618AC-9B94-A721-51A4-DE0E5B8776AA}"/>
              </a:ext>
            </a:extLst>
          </p:cNvPr>
          <p:cNvSpPr txBox="1"/>
          <p:nvPr/>
        </p:nvSpPr>
        <p:spPr>
          <a:xfrm>
            <a:off x="772998" y="348792"/>
            <a:ext cx="10887959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Fave Script Bold Pro" pitchFamily="2" charset="0"/>
              </a:rPr>
              <a:t>How Was Money Used</a:t>
            </a:r>
            <a:r>
              <a:rPr lang="en-US" sz="8000" b="1" dirty="0">
                <a:solidFill>
                  <a:schemeClr val="bg1"/>
                </a:solidFill>
                <a:latin typeface="Fave Script Bold Pro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2E4E1C-B8D0-0E22-7B53-E08C2203901E}"/>
              </a:ext>
            </a:extLst>
          </p:cNvPr>
          <p:cNvSpPr txBox="1"/>
          <p:nvPr/>
        </p:nvSpPr>
        <p:spPr>
          <a:xfrm>
            <a:off x="697584" y="1941922"/>
            <a:ext cx="66647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Lord returned after long time to take an accounting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First two doubled money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i="1" dirty="0">
                <a:ln>
                  <a:solidFill>
                    <a:srgbClr val="FFC000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Stand with excitement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i="1" dirty="0">
                <a:ln>
                  <a:solidFill>
                    <a:srgbClr val="FFC000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Lord praises their work –”well done”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i="1" dirty="0">
                <a:ln>
                  <a:solidFill>
                    <a:srgbClr val="FFC000"/>
                  </a:solidFill>
                </a:ln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Commends them as good &amp; faithful servants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b="1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90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A54E711-BE03-2916-7FBE-70128B0BF624}"/>
              </a:ext>
            </a:extLst>
          </p:cNvPr>
          <p:cNvSpPr/>
          <p:nvPr/>
        </p:nvSpPr>
        <p:spPr>
          <a:xfrm>
            <a:off x="697584" y="348792"/>
            <a:ext cx="10963373" cy="1225484"/>
          </a:xfrm>
          <a:prstGeom prst="round2Diag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1618AC-9B94-A721-51A4-DE0E5B8776AA}"/>
              </a:ext>
            </a:extLst>
          </p:cNvPr>
          <p:cNvSpPr txBox="1"/>
          <p:nvPr/>
        </p:nvSpPr>
        <p:spPr>
          <a:xfrm>
            <a:off x="772998" y="348792"/>
            <a:ext cx="10887959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Fave Script Bold Pro" pitchFamily="2" charset="0"/>
              </a:rPr>
              <a:t>How Was Money Used</a:t>
            </a:r>
            <a:r>
              <a:rPr lang="en-US" sz="8000" b="1" dirty="0">
                <a:solidFill>
                  <a:schemeClr val="bg1"/>
                </a:solidFill>
                <a:latin typeface="Fave Script Bold Pro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2E4E1C-B8D0-0E22-7B53-E08C2203901E}"/>
              </a:ext>
            </a:extLst>
          </p:cNvPr>
          <p:cNvSpPr txBox="1"/>
          <p:nvPr/>
        </p:nvSpPr>
        <p:spPr>
          <a:xfrm>
            <a:off x="697584" y="1941922"/>
            <a:ext cx="666475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Third servant hid money rather than making it work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i="1" dirty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Saw the Lord as a hard man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i="1" dirty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“I was afraid &amp; hid money.”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i="1" dirty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Look I didn’t loose any</a:t>
            </a:r>
            <a:endParaRPr lang="en-US" sz="3200" b="1" dirty="0">
              <a:latin typeface="Abadi" panose="020B0604020104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A6D2714-02AB-EF39-0691-AD6D37B1D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0535">
            <a:off x="7274349" y="3082565"/>
            <a:ext cx="5486400" cy="41148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499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A54E711-BE03-2916-7FBE-70128B0BF624}"/>
              </a:ext>
            </a:extLst>
          </p:cNvPr>
          <p:cNvSpPr/>
          <p:nvPr/>
        </p:nvSpPr>
        <p:spPr>
          <a:xfrm>
            <a:off x="697584" y="348792"/>
            <a:ext cx="10963373" cy="1225484"/>
          </a:xfrm>
          <a:prstGeom prst="round2Diag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1618AC-9B94-A721-51A4-DE0E5B8776AA}"/>
              </a:ext>
            </a:extLst>
          </p:cNvPr>
          <p:cNvSpPr txBox="1"/>
          <p:nvPr/>
        </p:nvSpPr>
        <p:spPr>
          <a:xfrm>
            <a:off x="772998" y="348792"/>
            <a:ext cx="10887959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Fave Script Bold Pro" pitchFamily="2" charset="0"/>
              </a:rPr>
              <a:t>How Was Money Used</a:t>
            </a:r>
            <a:r>
              <a:rPr lang="en-US" sz="8000" b="1" dirty="0">
                <a:solidFill>
                  <a:schemeClr val="bg1"/>
                </a:solidFill>
                <a:latin typeface="Fave Script Bold Pro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2E4E1C-B8D0-0E22-7B53-E08C2203901E}"/>
              </a:ext>
            </a:extLst>
          </p:cNvPr>
          <p:cNvSpPr txBox="1"/>
          <p:nvPr/>
        </p:nvSpPr>
        <p:spPr>
          <a:xfrm>
            <a:off x="772997" y="2394409"/>
            <a:ext cx="69098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Faithful over few things I will put you over many things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i="1" dirty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Invites them to share in his happiness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Third – wicked &amp; lazy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i="1" dirty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Takes what he has &amp; given to other two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i="1" dirty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Unprofitable- cast into outer darkness</a:t>
            </a:r>
            <a:endParaRPr lang="en-US" sz="2800" b="1" i="1" dirty="0">
              <a:ln>
                <a:solidFill>
                  <a:srgbClr val="FFC000"/>
                </a:solidFill>
              </a:ln>
              <a:solidFill>
                <a:srgbClr val="C00000"/>
              </a:solidFill>
              <a:latin typeface="Abadi" panose="020B0604020104020204" pitchFamily="34" charset="0"/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5FAA1AC-C8FA-A1E0-4E19-4770A1DD4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9483">
            <a:off x="7051249" y="2876851"/>
            <a:ext cx="5197312" cy="389798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F3D97D-51D7-5496-E6D8-4D6134E2DF2F}"/>
              </a:ext>
            </a:extLst>
          </p:cNvPr>
          <p:cNvSpPr txBox="1"/>
          <p:nvPr/>
        </p:nvSpPr>
        <p:spPr>
          <a:xfrm>
            <a:off x="772998" y="1773294"/>
            <a:ext cx="10699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badi" panose="020B0604020104020204" pitchFamily="34" charset="0"/>
              </a:rPr>
              <a:t>Time For Reward</a:t>
            </a:r>
          </a:p>
        </p:txBody>
      </p:sp>
    </p:spTree>
    <p:extLst>
      <p:ext uri="{BB962C8B-B14F-4D97-AF65-F5344CB8AC3E}">
        <p14:creationId xmlns:p14="http://schemas.microsoft.com/office/powerpoint/2010/main" val="184069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>
            <a:extLst>
              <a:ext uri="{FF2B5EF4-FFF2-40B4-BE49-F238E27FC236}">
                <a16:creationId xmlns:a16="http://schemas.microsoft.com/office/drawing/2014/main" id="{9A54E711-BE03-2916-7FBE-70128B0BF624}"/>
              </a:ext>
            </a:extLst>
          </p:cNvPr>
          <p:cNvSpPr/>
          <p:nvPr/>
        </p:nvSpPr>
        <p:spPr>
          <a:xfrm>
            <a:off x="697584" y="348792"/>
            <a:ext cx="10963373" cy="1225484"/>
          </a:xfrm>
          <a:prstGeom prst="round2Diag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1618AC-9B94-A721-51A4-DE0E5B8776AA}"/>
              </a:ext>
            </a:extLst>
          </p:cNvPr>
          <p:cNvSpPr txBox="1"/>
          <p:nvPr/>
        </p:nvSpPr>
        <p:spPr>
          <a:xfrm>
            <a:off x="772998" y="348792"/>
            <a:ext cx="10887959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Fave Script Bold Pro" pitchFamily="2" charset="0"/>
              </a:rPr>
              <a:t>Lessons From the Parable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2E4E1C-B8D0-0E22-7B53-E08C2203901E}"/>
              </a:ext>
            </a:extLst>
          </p:cNvPr>
          <p:cNvSpPr txBox="1"/>
          <p:nvPr/>
        </p:nvSpPr>
        <p:spPr>
          <a:xfrm>
            <a:off x="697584" y="2073898"/>
            <a:ext cx="6909847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Each belonged to master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i="1" dirty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Rightly describes every Christian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i="1" dirty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1 Cor. 6:19-20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Lord right in expecting gain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b="1" i="1" dirty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1 Cor. 15:58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Each man given something with which to 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badi" panose="020B0604020104020204" pitchFamily="34" charset="0"/>
              </a:rPr>
              <a:t>We have been left to make increase for Kingdom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F5FAA1AC-C8FA-A1E0-4E19-4770A1DD4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9483">
            <a:off x="7051249" y="2876851"/>
            <a:ext cx="5197312" cy="389798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609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499</Words>
  <Application>Microsoft Office PowerPoint</Application>
  <PresentationFormat>Widescreen</PresentationFormat>
  <Paragraphs>82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Abadi</vt:lpstr>
      <vt:lpstr>Arial</vt:lpstr>
      <vt:lpstr>Calibri</vt:lpstr>
      <vt:lpstr>Calibri Light</vt:lpstr>
      <vt:lpstr>Fave Script Bold Pro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SMITH</dc:creator>
  <cp:lastModifiedBy>Pulpit</cp:lastModifiedBy>
  <cp:revision>8</cp:revision>
  <dcterms:created xsi:type="dcterms:W3CDTF">2023-04-18T23:23:37Z</dcterms:created>
  <dcterms:modified xsi:type="dcterms:W3CDTF">2023-05-07T16:07:29Z</dcterms:modified>
</cp:coreProperties>
</file>