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82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5364-CC65-4EC2-9D2F-6153995F6B5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E73F-EA4B-499D-A033-3EAB32283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9BBDE-FF8A-4402-A30B-8A461CAAA25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8787-BAB4-4AB9-B3B8-D3E57C944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9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7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6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5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8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00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71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4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5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5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7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56D57C-73A7-4E2C-BEE2-6F26C451722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B8F652-14A0-4AF3-80E4-09DBA554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D899-6E28-A30F-3783-C25206D3E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2048932"/>
          </a:xfrm>
        </p:spPr>
        <p:txBody>
          <a:bodyPr/>
          <a:lstStyle/>
          <a:p>
            <a:r>
              <a:rPr lang="en-US" b="1" dirty="0"/>
              <a:t>A Christ Centered Study of the Old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17132-E7BB-EE46-156A-BFB6EEA68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5165" y="3878279"/>
            <a:ext cx="8377859" cy="2168559"/>
          </a:xfrm>
        </p:spPr>
        <p:txBody>
          <a:bodyPr>
            <a:normAutofit/>
          </a:bodyPr>
          <a:lstStyle/>
          <a:p>
            <a:r>
              <a:rPr lang="en-US" sz="3200" b="1" dirty="0"/>
              <a:t>Lesson Six</a:t>
            </a:r>
          </a:p>
          <a:p>
            <a:r>
              <a:rPr lang="en-US" sz="3200" b="1" dirty="0"/>
              <a:t>Faithful Moses, the House of the Son,</a:t>
            </a:r>
          </a:p>
          <a:p>
            <a:r>
              <a:rPr lang="en-US" sz="3200" b="1" dirty="0"/>
              <a:t>and The Sabbath Rest of God</a:t>
            </a:r>
          </a:p>
        </p:txBody>
      </p:sp>
    </p:spTree>
    <p:extLst>
      <p:ext uri="{BB962C8B-B14F-4D97-AF65-F5344CB8AC3E}">
        <p14:creationId xmlns:p14="http://schemas.microsoft.com/office/powerpoint/2010/main" val="191235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FBC4-2E9C-67AB-BFA8-650B061B7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54644"/>
            <a:ext cx="10018713" cy="682906"/>
          </a:xfrm>
        </p:spPr>
        <p:txBody>
          <a:bodyPr>
            <a:normAutofit fontScale="90000"/>
          </a:bodyPr>
          <a:lstStyle/>
          <a:p>
            <a:r>
              <a:rPr lang="en-US" dirty="0"/>
              <a:t>The Sabbath Rest Refused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53940-6079-ECAE-222A-9DA96D6D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4871"/>
            <a:ext cx="10018713" cy="5793129"/>
          </a:xfrm>
        </p:spPr>
        <p:txBody>
          <a:bodyPr>
            <a:normAutofit/>
          </a:bodyPr>
          <a:lstStyle/>
          <a:p>
            <a:r>
              <a:rPr lang="en-US" sz="2800" dirty="0"/>
              <a:t>But like Adam, Israel came to also resist the rest and fellowship provided.</a:t>
            </a:r>
          </a:p>
          <a:p>
            <a:r>
              <a:rPr lang="en-US" sz="2800" dirty="0"/>
              <a:t>1 Chronicles 22:9-10; 1 Kings 5:4-5; 8:56; 1 Chron. 23:25</a:t>
            </a:r>
          </a:p>
          <a:p>
            <a:r>
              <a:rPr lang="en-US" sz="2800" dirty="0"/>
              <a:t>2 Chronicles 14:7; 15:15</a:t>
            </a:r>
          </a:p>
          <a:p>
            <a:r>
              <a:rPr lang="en-US" sz="2800" dirty="0"/>
              <a:t>Jeremiah 17:19-27; Ezekiel 20:12; 44:24; Isaiah 58:13-14; 56:2-7</a:t>
            </a:r>
          </a:p>
          <a:p>
            <a:r>
              <a:rPr lang="en-US" sz="2800" dirty="0"/>
              <a:t>Nehemiah 13:17-18 (cf. Isa. 66:1)</a:t>
            </a:r>
            <a:endParaRPr lang="en-US" dirty="0"/>
          </a:p>
          <a:p>
            <a:r>
              <a:rPr lang="en-US" sz="2800" dirty="0"/>
              <a:t>The author of Hebrews understood all of this and that the story of Israel was NOT a story of rest achieved… AND that Jesus HIMSELF is the Fulfillment of the rest.</a:t>
            </a:r>
          </a:p>
        </p:txBody>
      </p:sp>
    </p:spTree>
    <p:extLst>
      <p:ext uri="{BB962C8B-B14F-4D97-AF65-F5344CB8AC3E}">
        <p14:creationId xmlns:p14="http://schemas.microsoft.com/office/powerpoint/2010/main" val="9629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1705</TotalTime>
  <Words>117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Parallax</vt:lpstr>
      <vt:lpstr>A Christ Centered Study of the Old Testament</vt:lpstr>
      <vt:lpstr>The Sabbath Rest Refused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 Centered Study of the Old Testament</dc:title>
  <dc:creator>Kevin Sulc</dc:creator>
  <cp:lastModifiedBy>Pulpit</cp:lastModifiedBy>
  <cp:revision>59</cp:revision>
  <cp:lastPrinted>2022-12-14T22:17:22Z</cp:lastPrinted>
  <dcterms:created xsi:type="dcterms:W3CDTF">2022-10-26T20:43:07Z</dcterms:created>
  <dcterms:modified xsi:type="dcterms:W3CDTF">2023-05-10T23:50:45Z</dcterms:modified>
</cp:coreProperties>
</file>