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sldIdLst>
    <p:sldId id="27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6" r:id="rId19"/>
    <p:sldId id="295" r:id="rId20"/>
    <p:sldId id="29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99FF66"/>
    <a:srgbClr val="99FFCC"/>
    <a:srgbClr val="FFFFFF"/>
    <a:srgbClr val="FFFF99"/>
    <a:srgbClr val="99FF99"/>
    <a:srgbClr val="33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43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055B9-5C80-4BEF-8E55-3FB7E59E51B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568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A5FDD-FD7E-41B0-8807-98CEF4A8F18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48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919494-E666-46A4-85EB-ECB91255BF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48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D49A-05A4-426F-9527-FE41D62435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04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A0BEB9-ADB0-4760-A227-4D4E31C2D4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46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ED103-3655-4DE9-A111-1CEED5996F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51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4244DC-630A-4B2F-8F5F-19CCC161508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287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24EA-84D9-4824-BFDA-718C5E9AD0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410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E39DB-D887-4A1E-83D6-6FFD0E23FA7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26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5712B-EB59-44B3-8A22-F3C52959C6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856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8BCBC-AE69-47EE-816F-71CA2FA821A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30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11218EE-6023-45F2-88BE-FD4ABACFC1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62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F0B6C97-6292-67D3-973F-59FC960FC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523C7DA9-2D36-907A-7BD3-7392F3802EB3}"/>
              </a:ext>
            </a:extLst>
          </p:cNvPr>
          <p:cNvSpPr/>
          <p:nvPr/>
        </p:nvSpPr>
        <p:spPr>
          <a:xfrm>
            <a:off x="481780" y="314632"/>
            <a:ext cx="11100620" cy="904568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91FA7D-A0D5-DF2C-F8AB-080B15D3EE3B}"/>
              </a:ext>
            </a:extLst>
          </p:cNvPr>
          <p:cNvSpPr txBox="1"/>
          <p:nvPr/>
        </p:nvSpPr>
        <p:spPr>
          <a:xfrm>
            <a:off x="481780" y="314632"/>
            <a:ext cx="11100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Harrington" panose="04040505050A02020702" pitchFamily="82" charset="0"/>
              </a:rPr>
              <a:t>Reaction of the Older Brother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7881864-8B3F-0903-4216-CEA141EA3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9629">
            <a:off x="7197250" y="2882564"/>
            <a:ext cx="5181600" cy="38862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1A38F5-C828-90D4-80FB-26D4ECA9FABF}"/>
              </a:ext>
            </a:extLst>
          </p:cNvPr>
          <p:cNvSpPr txBox="1"/>
          <p:nvPr/>
        </p:nvSpPr>
        <p:spPr>
          <a:xfrm>
            <a:off x="481780" y="1676400"/>
            <a:ext cx="74430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Moved by jealousy rejected brother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Hearing the noise enters angry at celebration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Older brother’s complaint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had faithfully served his father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had never violated father’s will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Father had never given him a party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brother squandered inheritance</a:t>
            </a:r>
          </a:p>
        </p:txBody>
      </p:sp>
    </p:spTree>
    <p:extLst>
      <p:ext uri="{BB962C8B-B14F-4D97-AF65-F5344CB8AC3E}">
        <p14:creationId xmlns:p14="http://schemas.microsoft.com/office/powerpoint/2010/main" val="373172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523C7DA9-2D36-907A-7BD3-7392F3802EB3}"/>
              </a:ext>
            </a:extLst>
          </p:cNvPr>
          <p:cNvSpPr/>
          <p:nvPr/>
        </p:nvSpPr>
        <p:spPr>
          <a:xfrm>
            <a:off x="481780" y="314632"/>
            <a:ext cx="11100620" cy="904568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91FA7D-A0D5-DF2C-F8AB-080B15D3EE3B}"/>
              </a:ext>
            </a:extLst>
          </p:cNvPr>
          <p:cNvSpPr txBox="1"/>
          <p:nvPr/>
        </p:nvSpPr>
        <p:spPr>
          <a:xfrm>
            <a:off x="481780" y="314632"/>
            <a:ext cx="11100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Harrington" panose="04040505050A02020702" pitchFamily="82" charset="0"/>
              </a:rPr>
              <a:t>Reaction of the Older Father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7881864-8B3F-0903-4216-CEA141EA3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9629">
            <a:off x="7197250" y="2882564"/>
            <a:ext cx="5181600" cy="38862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1A38F5-C828-90D4-80FB-26D4ECA9FABF}"/>
              </a:ext>
            </a:extLst>
          </p:cNvPr>
          <p:cNvSpPr txBox="1"/>
          <p:nvPr/>
        </p:nvSpPr>
        <p:spPr>
          <a:xfrm>
            <a:off x="481780" y="1676400"/>
            <a:ext cx="76716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Younger son- “son” Older brother “you”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Father assures older son he would still get his inheritance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Father asserts his right to celebrate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CE52199D-4EB6-D78B-AB8B-659E9E795DAA}"/>
              </a:ext>
            </a:extLst>
          </p:cNvPr>
          <p:cNvSpPr/>
          <p:nvPr/>
        </p:nvSpPr>
        <p:spPr>
          <a:xfrm>
            <a:off x="481780" y="4267200"/>
            <a:ext cx="6604820" cy="1752600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EDBDEB-F304-FA52-2689-589A719997EE}"/>
              </a:ext>
            </a:extLst>
          </p:cNvPr>
          <p:cNvSpPr txBox="1"/>
          <p:nvPr/>
        </p:nvSpPr>
        <p:spPr>
          <a:xfrm>
            <a:off x="481780" y="4495800"/>
            <a:ext cx="6452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So, ends this Pearl &amp; Crown of the Parables</a:t>
            </a:r>
          </a:p>
        </p:txBody>
      </p:sp>
    </p:spTree>
    <p:extLst>
      <p:ext uri="{BB962C8B-B14F-4D97-AF65-F5344CB8AC3E}">
        <p14:creationId xmlns:p14="http://schemas.microsoft.com/office/powerpoint/2010/main" val="106378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3561F73-85C0-046F-1D15-44FBFC800A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55"/>
          <a:stretch/>
        </p:blipFill>
        <p:spPr bwMode="auto">
          <a:xfrm>
            <a:off x="0" y="-1"/>
            <a:ext cx="5638800" cy="202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D50378-4FB4-8FD6-652C-69D0A5015607}"/>
              </a:ext>
            </a:extLst>
          </p:cNvPr>
          <p:cNvSpPr/>
          <p:nvPr/>
        </p:nvSpPr>
        <p:spPr>
          <a:xfrm>
            <a:off x="5638800" y="-1"/>
            <a:ext cx="6553200" cy="2026861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EF9D73-89A4-C234-F241-83DB900BD435}"/>
              </a:ext>
            </a:extLst>
          </p:cNvPr>
          <p:cNvSpPr txBox="1"/>
          <p:nvPr/>
        </p:nvSpPr>
        <p:spPr>
          <a:xfrm>
            <a:off x="5753100" y="228599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Harrington" panose="04040505050A02020702" pitchFamily="82" charset="0"/>
              </a:rPr>
              <a:t>Who does each character represent?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DDA326-5C32-AFDB-60B3-63FA11B606A4}"/>
              </a:ext>
            </a:extLst>
          </p:cNvPr>
          <p:cNvSpPr txBox="1"/>
          <p:nvPr/>
        </p:nvSpPr>
        <p:spPr>
          <a:xfrm>
            <a:off x="419100" y="2326226"/>
            <a:ext cx="11353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Father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i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Represents God the Father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Younger 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i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Represents the sinners coming to Jesus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Older brother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i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self-righteous Pharisees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 Country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i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place of sin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i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presence of God –place of fellowship</a:t>
            </a:r>
          </a:p>
        </p:txBody>
      </p:sp>
    </p:spTree>
    <p:extLst>
      <p:ext uri="{BB962C8B-B14F-4D97-AF65-F5344CB8AC3E}">
        <p14:creationId xmlns:p14="http://schemas.microsoft.com/office/powerpoint/2010/main" val="191827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AEAEA3D-4933-355C-41F8-117394D37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7"/>
          <a:stretch/>
        </p:blipFill>
        <p:spPr bwMode="auto">
          <a:xfrm>
            <a:off x="6553200" y="24118"/>
            <a:ext cx="5562600" cy="6858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0C438706-08ED-AAFA-544D-DDE6B9D006FD}"/>
              </a:ext>
            </a:extLst>
          </p:cNvPr>
          <p:cNvSpPr/>
          <p:nvPr/>
        </p:nvSpPr>
        <p:spPr>
          <a:xfrm>
            <a:off x="228600" y="304800"/>
            <a:ext cx="7924800" cy="1447800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67A10F-CE11-A883-1444-47A41584AF0E}"/>
              </a:ext>
            </a:extLst>
          </p:cNvPr>
          <p:cNvSpPr txBox="1"/>
          <p:nvPr/>
        </p:nvSpPr>
        <p:spPr>
          <a:xfrm>
            <a:off x="228600" y="370582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Harrington" panose="04040505050A02020702" pitchFamily="82" charset="0"/>
              </a:rPr>
              <a:t>Son Did Not Find What He Wanted in Far Country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EE2784-A4AA-B26D-3D0A-D5B688049A56}"/>
              </a:ext>
            </a:extLst>
          </p:cNvPr>
          <p:cNvSpPr txBox="1"/>
          <p:nvPr/>
        </p:nvSpPr>
        <p:spPr>
          <a:xfrm>
            <a:off x="232528" y="2062271"/>
            <a:ext cx="6553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  <a:cs typeface="Arial" panose="020B0604020202020204" pitchFamily="34" charset="0"/>
              </a:rPr>
              <a:t>Did not find what he was looking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  <a:cs typeface="Arial" panose="020B0604020202020204" pitchFamily="34" charset="0"/>
              </a:rPr>
              <a:t>Promised to be fun, exciting, fulfilling, instant gratification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  <a:cs typeface="Arial" panose="020B0604020202020204" pitchFamily="34" charset="0"/>
              </a:rPr>
              <a:t>Sin is only pleasurable for a short time (Heb. 11:25)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  <a:cs typeface="Arial" panose="020B0604020202020204" pitchFamily="34" charset="0"/>
              </a:rPr>
              <a:t>Soon discovered the far country left him empty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89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9BEF8E4-B2F7-1D34-6F61-DC6F178BA3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14505" r="2500" b="32162"/>
          <a:stretch/>
        </p:blipFill>
        <p:spPr bwMode="auto">
          <a:xfrm rot="649997">
            <a:off x="6806140" y="-94502"/>
            <a:ext cx="5943600" cy="4876800"/>
          </a:xfrm>
          <a:custGeom>
            <a:avLst/>
            <a:gdLst/>
            <a:ahLst/>
            <a:cxnLst/>
            <a:rect l="l" t="t" r="r" b="b"/>
            <a:pathLst>
              <a:path w="12192000" h="6721475">
                <a:moveTo>
                  <a:pt x="4721175" y="5742856"/>
                </a:moveTo>
                <a:lnTo>
                  <a:pt x="4722110" y="5743067"/>
                </a:lnTo>
                <a:cubicBezTo>
                  <a:pt x="4721144" y="5743709"/>
                  <a:pt x="4718265" y="5744315"/>
                  <a:pt x="4717201" y="574433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34942"/>
                </a:lnTo>
                <a:lnTo>
                  <a:pt x="12192000" y="2274073"/>
                </a:lnTo>
                <a:lnTo>
                  <a:pt x="12192000" y="6586253"/>
                </a:lnTo>
                <a:lnTo>
                  <a:pt x="12140861" y="6605451"/>
                </a:lnTo>
                <a:cubicBezTo>
                  <a:pt x="12126657" y="6607665"/>
                  <a:pt x="12093590" y="6662867"/>
                  <a:pt x="12080162" y="6661300"/>
                </a:cubicBezTo>
                <a:cubicBezTo>
                  <a:pt x="11978189" y="6685453"/>
                  <a:pt x="11967362" y="6708506"/>
                  <a:pt x="11917886" y="6696520"/>
                </a:cubicBezTo>
                <a:cubicBezTo>
                  <a:pt x="11872780" y="6694805"/>
                  <a:pt x="11928862" y="6731720"/>
                  <a:pt x="11894611" y="6718680"/>
                </a:cubicBezTo>
                <a:cubicBezTo>
                  <a:pt x="11860360" y="6705640"/>
                  <a:pt x="11736092" y="6642174"/>
                  <a:pt x="11712380" y="6618279"/>
                </a:cubicBezTo>
                <a:cubicBezTo>
                  <a:pt x="11688668" y="6594384"/>
                  <a:pt x="11627913" y="6617875"/>
                  <a:pt x="11585367" y="6575313"/>
                </a:cubicBezTo>
                <a:lnTo>
                  <a:pt x="11516471" y="6498621"/>
                </a:lnTo>
                <a:cubicBezTo>
                  <a:pt x="11468275" y="6496789"/>
                  <a:pt x="11507336" y="6461535"/>
                  <a:pt x="11462693" y="6445069"/>
                </a:cubicBezTo>
                <a:cubicBezTo>
                  <a:pt x="11417568" y="6443442"/>
                  <a:pt x="11408022" y="6391555"/>
                  <a:pt x="11369713" y="6383596"/>
                </a:cubicBezTo>
                <a:cubicBezTo>
                  <a:pt x="11354318" y="6389646"/>
                  <a:pt x="11288329" y="6334752"/>
                  <a:pt x="11273970" y="6323928"/>
                </a:cubicBezTo>
                <a:cubicBezTo>
                  <a:pt x="11231914" y="6325320"/>
                  <a:pt x="11221974" y="6315486"/>
                  <a:pt x="11195085" y="6302909"/>
                </a:cubicBezTo>
                <a:cubicBezTo>
                  <a:pt x="11164087" y="6332691"/>
                  <a:pt x="11171650" y="6306732"/>
                  <a:pt x="11143409" y="6303556"/>
                </a:cubicBezTo>
                <a:cubicBezTo>
                  <a:pt x="11125907" y="6299917"/>
                  <a:pt x="11102604" y="6295777"/>
                  <a:pt x="11085936" y="6294307"/>
                </a:cubicBezTo>
                <a:cubicBezTo>
                  <a:pt x="11057494" y="6294603"/>
                  <a:pt x="11029907" y="6276438"/>
                  <a:pt x="11030954" y="6291426"/>
                </a:cubicBezTo>
                <a:cubicBezTo>
                  <a:pt x="11007785" y="6293943"/>
                  <a:pt x="10982006" y="6298120"/>
                  <a:pt x="10951061" y="6296182"/>
                </a:cubicBezTo>
                <a:cubicBezTo>
                  <a:pt x="10885366" y="6259348"/>
                  <a:pt x="10915289" y="6295910"/>
                  <a:pt x="10857722" y="6283099"/>
                </a:cubicBezTo>
                <a:cubicBezTo>
                  <a:pt x="10806647" y="6270732"/>
                  <a:pt x="10707076" y="6237654"/>
                  <a:pt x="10644617" y="6221981"/>
                </a:cubicBezTo>
                <a:cubicBezTo>
                  <a:pt x="10616447" y="6217166"/>
                  <a:pt x="10558604" y="6206555"/>
                  <a:pt x="10519278" y="6201735"/>
                </a:cubicBezTo>
                <a:cubicBezTo>
                  <a:pt x="10495462" y="6203254"/>
                  <a:pt x="10473831" y="6189810"/>
                  <a:pt x="10445982" y="6199677"/>
                </a:cubicBezTo>
                <a:cubicBezTo>
                  <a:pt x="10436537" y="6203715"/>
                  <a:pt x="10409282" y="6202908"/>
                  <a:pt x="10383866" y="6195830"/>
                </a:cubicBezTo>
                <a:cubicBezTo>
                  <a:pt x="10374828" y="6204037"/>
                  <a:pt x="10347865" y="6195374"/>
                  <a:pt x="10336853" y="6195219"/>
                </a:cubicBezTo>
                <a:cubicBezTo>
                  <a:pt x="10323587" y="6201929"/>
                  <a:pt x="10274742" y="6192863"/>
                  <a:pt x="10261099" y="6185468"/>
                </a:cubicBezTo>
                <a:lnTo>
                  <a:pt x="10126498" y="6173953"/>
                </a:lnTo>
                <a:lnTo>
                  <a:pt x="10082167" y="6171858"/>
                </a:lnTo>
                <a:cubicBezTo>
                  <a:pt x="10074568" y="6173927"/>
                  <a:pt x="10046861" y="6172599"/>
                  <a:pt x="10039238" y="6173522"/>
                </a:cubicBezTo>
                <a:cubicBezTo>
                  <a:pt x="9998459" y="6163421"/>
                  <a:pt x="9984395" y="6162931"/>
                  <a:pt x="9960017" y="6158007"/>
                </a:cubicBezTo>
                <a:cubicBezTo>
                  <a:pt x="9918981" y="6157865"/>
                  <a:pt x="9888742" y="6161064"/>
                  <a:pt x="9847790" y="6151239"/>
                </a:cubicBezTo>
                <a:lnTo>
                  <a:pt x="9728307" y="6131032"/>
                </a:lnTo>
                <a:cubicBezTo>
                  <a:pt x="9675057" y="6140618"/>
                  <a:pt x="9602036" y="6132224"/>
                  <a:pt x="9584505" y="6119612"/>
                </a:cubicBezTo>
                <a:cubicBezTo>
                  <a:pt x="9518953" y="6105336"/>
                  <a:pt x="9415430" y="6079210"/>
                  <a:pt x="9343050" y="6073910"/>
                </a:cubicBezTo>
                <a:lnTo>
                  <a:pt x="9231368" y="6022005"/>
                </a:lnTo>
                <a:lnTo>
                  <a:pt x="9194808" y="6011926"/>
                </a:lnTo>
                <a:lnTo>
                  <a:pt x="9189244" y="6002687"/>
                </a:lnTo>
                <a:lnTo>
                  <a:pt x="9151230" y="5991485"/>
                </a:lnTo>
                <a:lnTo>
                  <a:pt x="9150208" y="5992550"/>
                </a:lnTo>
                <a:cubicBezTo>
                  <a:pt x="9147046" y="5994681"/>
                  <a:pt x="9143082" y="5995773"/>
                  <a:pt x="9137316" y="5994719"/>
                </a:cubicBezTo>
                <a:cubicBezTo>
                  <a:pt x="9138863" y="6014203"/>
                  <a:pt x="9130953" y="6000914"/>
                  <a:pt x="9113810" y="5996085"/>
                </a:cubicBezTo>
                <a:cubicBezTo>
                  <a:pt x="9112389" y="6025268"/>
                  <a:pt x="9068115" y="5990834"/>
                  <a:pt x="9053451" y="6004399"/>
                </a:cubicBezTo>
                <a:lnTo>
                  <a:pt x="9005484" y="6001114"/>
                </a:lnTo>
                <a:lnTo>
                  <a:pt x="9005199" y="6001354"/>
                </a:lnTo>
                <a:cubicBezTo>
                  <a:pt x="9003144" y="6001574"/>
                  <a:pt x="9000325" y="6001246"/>
                  <a:pt x="8996230" y="6000143"/>
                </a:cubicBezTo>
                <a:lnTo>
                  <a:pt x="8990392" y="5998082"/>
                </a:lnTo>
                <a:lnTo>
                  <a:pt x="8974335" y="5994856"/>
                </a:lnTo>
                <a:lnTo>
                  <a:pt x="8968009" y="5995556"/>
                </a:lnTo>
                <a:lnTo>
                  <a:pt x="8963046" y="5997781"/>
                </a:lnTo>
                <a:cubicBezTo>
                  <a:pt x="8954691" y="5989830"/>
                  <a:pt x="8955518" y="5980882"/>
                  <a:pt x="8928986" y="6000969"/>
                </a:cubicBezTo>
                <a:cubicBezTo>
                  <a:pt x="8898032" y="5999949"/>
                  <a:pt x="8789301" y="5985294"/>
                  <a:pt x="8752442" y="5981737"/>
                </a:cubicBezTo>
                <a:cubicBezTo>
                  <a:pt x="8719820" y="5971017"/>
                  <a:pt x="8748195" y="5984678"/>
                  <a:pt x="8707845" y="5979636"/>
                </a:cubicBezTo>
                <a:cubicBezTo>
                  <a:pt x="8671607" y="5960101"/>
                  <a:pt x="8639143" y="5976541"/>
                  <a:pt x="8596069" y="5971064"/>
                </a:cubicBezTo>
                <a:lnTo>
                  <a:pt x="8525228" y="5985906"/>
                </a:lnTo>
                <a:lnTo>
                  <a:pt x="8510981" y="5979991"/>
                </a:lnTo>
                <a:lnTo>
                  <a:pt x="8506165" y="5976990"/>
                </a:lnTo>
                <a:cubicBezTo>
                  <a:pt x="8502647" y="5975213"/>
                  <a:pt x="8500046" y="5974402"/>
                  <a:pt x="8497966" y="5974252"/>
                </a:cubicBezTo>
                <a:lnTo>
                  <a:pt x="8497592" y="5974431"/>
                </a:lnTo>
                <a:lnTo>
                  <a:pt x="8490247" y="5971381"/>
                </a:lnTo>
                <a:lnTo>
                  <a:pt x="8367180" y="5957339"/>
                </a:lnTo>
                <a:cubicBezTo>
                  <a:pt x="8362022" y="5955314"/>
                  <a:pt x="8357731" y="5955662"/>
                  <a:pt x="8353797" y="5957145"/>
                </a:cubicBezTo>
                <a:lnTo>
                  <a:pt x="8352370" y="5957985"/>
                </a:lnTo>
                <a:lnTo>
                  <a:pt x="8320102" y="5940567"/>
                </a:lnTo>
                <a:lnTo>
                  <a:pt x="8314430" y="5940241"/>
                </a:lnTo>
                <a:lnTo>
                  <a:pt x="8295171" y="5926346"/>
                </a:lnTo>
                <a:lnTo>
                  <a:pt x="8284274" y="5920523"/>
                </a:lnTo>
                <a:lnTo>
                  <a:pt x="8283147" y="5916080"/>
                </a:lnTo>
                <a:cubicBezTo>
                  <a:pt x="8280843" y="5912835"/>
                  <a:pt x="8276149" y="5910187"/>
                  <a:pt x="8266073" y="5908905"/>
                </a:cubicBezTo>
                <a:lnTo>
                  <a:pt x="8263374" y="5909135"/>
                </a:lnTo>
                <a:lnTo>
                  <a:pt x="8252031" y="5899292"/>
                </a:lnTo>
                <a:cubicBezTo>
                  <a:pt x="8248857" y="5895442"/>
                  <a:pt x="8246645" y="5891160"/>
                  <a:pt x="8245832" y="5886300"/>
                </a:cubicBezTo>
                <a:cubicBezTo>
                  <a:pt x="8181825" y="5889207"/>
                  <a:pt x="8147128" y="5855085"/>
                  <a:pt x="8090269" y="5840139"/>
                </a:cubicBezTo>
                <a:cubicBezTo>
                  <a:pt x="8025465" y="5816997"/>
                  <a:pt x="7967068" y="5795761"/>
                  <a:pt x="7905405" y="5798166"/>
                </a:cubicBezTo>
                <a:cubicBezTo>
                  <a:pt x="7835117" y="5783254"/>
                  <a:pt x="7780963" y="5781023"/>
                  <a:pt x="7718742" y="5772451"/>
                </a:cubicBezTo>
                <a:lnTo>
                  <a:pt x="7614344" y="5775922"/>
                </a:lnTo>
                <a:lnTo>
                  <a:pt x="7527540" y="5770094"/>
                </a:lnTo>
                <a:lnTo>
                  <a:pt x="7519568" y="5767541"/>
                </a:lnTo>
                <a:cubicBezTo>
                  <a:pt x="7513990" y="5766202"/>
                  <a:pt x="7510170" y="5765852"/>
                  <a:pt x="7507409" y="5766206"/>
                </a:cubicBezTo>
                <a:lnTo>
                  <a:pt x="7507037" y="5766533"/>
                </a:lnTo>
                <a:lnTo>
                  <a:pt x="7495792" y="5764581"/>
                </a:lnTo>
                <a:cubicBezTo>
                  <a:pt x="7476983" y="5760463"/>
                  <a:pt x="7422525" y="5777879"/>
                  <a:pt x="7405388" y="5772686"/>
                </a:cubicBezTo>
                <a:cubicBezTo>
                  <a:pt x="7374786" y="5775636"/>
                  <a:pt x="7333987" y="5776741"/>
                  <a:pt x="7312177" y="5782281"/>
                </a:cubicBezTo>
                <a:lnTo>
                  <a:pt x="7310850" y="5783723"/>
                </a:lnTo>
                <a:lnTo>
                  <a:pt x="7218557" y="5758474"/>
                </a:lnTo>
                <a:lnTo>
                  <a:pt x="7201099" y="5753924"/>
                </a:lnTo>
                <a:lnTo>
                  <a:pt x="7197001" y="5748566"/>
                </a:lnTo>
                <a:cubicBezTo>
                  <a:pt x="7192109" y="5745043"/>
                  <a:pt x="7184503" y="5742904"/>
                  <a:pt x="7170805" y="5743918"/>
                </a:cubicBezTo>
                <a:lnTo>
                  <a:pt x="7096985" y="5731690"/>
                </a:lnTo>
                <a:cubicBezTo>
                  <a:pt x="7061145" y="5730712"/>
                  <a:pt x="7050186" y="5729735"/>
                  <a:pt x="7018493" y="5732064"/>
                </a:cubicBezTo>
                <a:cubicBezTo>
                  <a:pt x="6937525" y="5721126"/>
                  <a:pt x="6943642" y="5696960"/>
                  <a:pt x="6904143" y="5702558"/>
                </a:cubicBezTo>
                <a:cubicBezTo>
                  <a:pt x="6871919" y="5707766"/>
                  <a:pt x="6787986" y="5688692"/>
                  <a:pt x="6708219" y="5674603"/>
                </a:cubicBezTo>
                <a:cubicBezTo>
                  <a:pt x="6649103" y="5665148"/>
                  <a:pt x="6628103" y="5651047"/>
                  <a:pt x="6549452" y="5645827"/>
                </a:cubicBezTo>
                <a:cubicBezTo>
                  <a:pt x="6472151" y="5601737"/>
                  <a:pt x="6409693" y="5625460"/>
                  <a:pt x="6317557" y="5599027"/>
                </a:cubicBezTo>
                <a:cubicBezTo>
                  <a:pt x="6297548" y="5583505"/>
                  <a:pt x="6209289" y="5600698"/>
                  <a:pt x="6168671" y="5596940"/>
                </a:cubicBezTo>
                <a:cubicBezTo>
                  <a:pt x="6128053" y="5593182"/>
                  <a:pt x="6090537" y="5579634"/>
                  <a:pt x="6073845" y="5576478"/>
                </a:cubicBezTo>
                <a:lnTo>
                  <a:pt x="6068527" y="5578015"/>
                </a:lnTo>
                <a:lnTo>
                  <a:pt x="6048635" y="5577332"/>
                </a:lnTo>
                <a:lnTo>
                  <a:pt x="6041280" y="5585681"/>
                </a:lnTo>
                <a:lnTo>
                  <a:pt x="6010089" y="5590774"/>
                </a:lnTo>
                <a:cubicBezTo>
                  <a:pt x="5998678" y="5591361"/>
                  <a:pt x="5970125" y="5590448"/>
                  <a:pt x="5957374" y="5587130"/>
                </a:cubicBezTo>
                <a:lnTo>
                  <a:pt x="5758917" y="5571438"/>
                </a:lnTo>
                <a:lnTo>
                  <a:pt x="5626958" y="5570415"/>
                </a:lnTo>
                <a:lnTo>
                  <a:pt x="5470904" y="5584435"/>
                </a:lnTo>
                <a:cubicBezTo>
                  <a:pt x="5478132" y="5597463"/>
                  <a:pt x="5439008" y="5583397"/>
                  <a:pt x="5432758" y="5595688"/>
                </a:cubicBezTo>
                <a:cubicBezTo>
                  <a:pt x="5429367" y="5605720"/>
                  <a:pt x="5391826" y="5610404"/>
                  <a:pt x="5381665" y="5613390"/>
                </a:cubicBezTo>
                <a:lnTo>
                  <a:pt x="5261761" y="5633807"/>
                </a:lnTo>
                <a:cubicBezTo>
                  <a:pt x="5251596" y="5633991"/>
                  <a:pt x="5230549" y="5642301"/>
                  <a:pt x="5222961" y="5644931"/>
                </a:cubicBezTo>
                <a:lnTo>
                  <a:pt x="5174658" y="5647921"/>
                </a:lnTo>
                <a:lnTo>
                  <a:pt x="5156553" y="5655144"/>
                </a:lnTo>
                <a:lnTo>
                  <a:pt x="5142596" y="5658544"/>
                </a:lnTo>
                <a:lnTo>
                  <a:pt x="5139595" y="5660645"/>
                </a:lnTo>
                <a:cubicBezTo>
                  <a:pt x="5133875" y="5664685"/>
                  <a:pt x="5128077" y="5668496"/>
                  <a:pt x="5121657" y="5671498"/>
                </a:cubicBezTo>
                <a:cubicBezTo>
                  <a:pt x="5108318" y="5642879"/>
                  <a:pt x="5064854" y="5692315"/>
                  <a:pt x="5065789" y="5664927"/>
                </a:cubicBezTo>
                <a:cubicBezTo>
                  <a:pt x="5028194" y="5676443"/>
                  <a:pt x="5038945" y="5647354"/>
                  <a:pt x="5011512" y="5681308"/>
                </a:cubicBezTo>
                <a:cubicBezTo>
                  <a:pt x="4937025" y="5680925"/>
                  <a:pt x="4916355" y="5667918"/>
                  <a:pt x="4840439" y="5705325"/>
                </a:cubicBezTo>
                <a:cubicBezTo>
                  <a:pt x="4806741" y="5721967"/>
                  <a:pt x="4784108" y="5733113"/>
                  <a:pt x="4762445" y="5733093"/>
                </a:cubicBezTo>
                <a:cubicBezTo>
                  <a:pt x="4741324" y="5737594"/>
                  <a:pt x="4729483" y="5740416"/>
                  <a:pt x="4723183" y="5742108"/>
                </a:cubicBezTo>
                <a:lnTo>
                  <a:pt x="4721175" y="5742856"/>
                </a:lnTo>
                <a:lnTo>
                  <a:pt x="4715526" y="5741581"/>
                </a:lnTo>
                <a:cubicBezTo>
                  <a:pt x="4680149" y="5748537"/>
                  <a:pt x="4524746" y="5749345"/>
                  <a:pt x="4515811" y="5751483"/>
                </a:cubicBezTo>
                <a:cubicBezTo>
                  <a:pt x="4457821" y="5764595"/>
                  <a:pt x="4462660" y="5765336"/>
                  <a:pt x="4428540" y="5762134"/>
                </a:cubicBezTo>
                <a:cubicBezTo>
                  <a:pt x="4423305" y="5758763"/>
                  <a:pt x="4368975" y="5765057"/>
                  <a:pt x="4362874" y="5763480"/>
                </a:cubicBezTo>
                <a:lnTo>
                  <a:pt x="4316963" y="5756865"/>
                </a:lnTo>
                <a:lnTo>
                  <a:pt x="4315109" y="5758206"/>
                </a:lnTo>
                <a:cubicBezTo>
                  <a:pt x="4306124" y="5761577"/>
                  <a:pt x="4299996" y="5761576"/>
                  <a:pt x="4295141" y="5760085"/>
                </a:cubicBezTo>
                <a:lnTo>
                  <a:pt x="4290061" y="5757168"/>
                </a:lnTo>
                <a:lnTo>
                  <a:pt x="4276140" y="5757414"/>
                </a:lnTo>
                <a:lnTo>
                  <a:pt x="4248115" y="5755090"/>
                </a:lnTo>
                <a:lnTo>
                  <a:pt x="4202048" y="5757885"/>
                </a:lnTo>
                <a:cubicBezTo>
                  <a:pt x="4201946" y="5758305"/>
                  <a:pt x="4201844" y="5758724"/>
                  <a:pt x="4201744" y="5759144"/>
                </a:cubicBezTo>
                <a:cubicBezTo>
                  <a:pt x="4200117" y="5761981"/>
                  <a:pt x="4197141" y="5764100"/>
                  <a:pt x="4191246" y="5764778"/>
                </a:cubicBezTo>
                <a:cubicBezTo>
                  <a:pt x="4204214" y="5782067"/>
                  <a:pt x="4161275" y="5780172"/>
                  <a:pt x="4142743" y="5780643"/>
                </a:cubicBezTo>
                <a:cubicBezTo>
                  <a:pt x="4124718" y="5787709"/>
                  <a:pt x="4099100" y="5801289"/>
                  <a:pt x="4083095" y="5807176"/>
                </a:cubicBezTo>
                <a:lnTo>
                  <a:pt x="4074544" y="5808011"/>
                </a:lnTo>
                <a:cubicBezTo>
                  <a:pt x="4074505" y="5808112"/>
                  <a:pt x="4074464" y="5808211"/>
                  <a:pt x="4074425" y="5808310"/>
                </a:cubicBezTo>
                <a:cubicBezTo>
                  <a:pt x="4072679" y="5809094"/>
                  <a:pt x="4069907" y="5809595"/>
                  <a:pt x="4065508" y="5809754"/>
                </a:cubicBezTo>
                <a:lnTo>
                  <a:pt x="4058952" y="5809536"/>
                </a:lnTo>
                <a:lnTo>
                  <a:pt x="4042362" y="5811157"/>
                </a:lnTo>
                <a:lnTo>
                  <a:pt x="4036994" y="5813591"/>
                </a:lnTo>
                <a:lnTo>
                  <a:pt x="4035361" y="5817258"/>
                </a:lnTo>
                <a:lnTo>
                  <a:pt x="4033776" y="5817023"/>
                </a:lnTo>
                <a:cubicBezTo>
                  <a:pt x="4021425" y="5812159"/>
                  <a:pt x="4016875" y="5803783"/>
                  <a:pt x="4004536" y="5829591"/>
                </a:cubicBezTo>
                <a:cubicBezTo>
                  <a:pt x="3976668" y="5822526"/>
                  <a:pt x="3972978" y="5837855"/>
                  <a:pt x="3936844" y="5847048"/>
                </a:cubicBezTo>
                <a:cubicBezTo>
                  <a:pt x="3920507" y="5839324"/>
                  <a:pt x="3908536" y="5844013"/>
                  <a:pt x="3897273" y="5852703"/>
                </a:cubicBezTo>
                <a:cubicBezTo>
                  <a:pt x="3861093" y="5852207"/>
                  <a:pt x="3829629" y="5866077"/>
                  <a:pt x="3789758" y="5872941"/>
                </a:cubicBezTo>
                <a:cubicBezTo>
                  <a:pt x="3741008" y="5887647"/>
                  <a:pt x="3725130" y="5889624"/>
                  <a:pt x="3682511" y="5896864"/>
                </a:cubicBezTo>
                <a:lnTo>
                  <a:pt x="3610033" y="5929135"/>
                </a:lnTo>
                <a:lnTo>
                  <a:pt x="3603853" y="5927773"/>
                </a:lnTo>
                <a:cubicBezTo>
                  <a:pt x="3599581" y="5927154"/>
                  <a:pt x="3596727" y="5927154"/>
                  <a:pt x="3594734" y="5927609"/>
                </a:cubicBezTo>
                <a:lnTo>
                  <a:pt x="3594499" y="5927878"/>
                </a:lnTo>
                <a:lnTo>
                  <a:pt x="3585976" y="5927188"/>
                </a:lnTo>
                <a:cubicBezTo>
                  <a:pt x="3571624" y="5925397"/>
                  <a:pt x="3549390" y="5939596"/>
                  <a:pt x="3536133" y="5936887"/>
                </a:cubicBezTo>
                <a:cubicBezTo>
                  <a:pt x="3513941" y="5941183"/>
                  <a:pt x="3488623" y="5934918"/>
                  <a:pt x="3473221" y="5940548"/>
                </a:cubicBezTo>
                <a:lnTo>
                  <a:pt x="3400726" y="5952596"/>
                </a:lnTo>
                <a:lnTo>
                  <a:pt x="3375936" y="5941189"/>
                </a:lnTo>
                <a:lnTo>
                  <a:pt x="3348220" y="5944802"/>
                </a:lnTo>
                <a:cubicBezTo>
                  <a:pt x="3337207" y="5945475"/>
                  <a:pt x="3327055" y="5946237"/>
                  <a:pt x="3319640" y="5949737"/>
                </a:cubicBezTo>
                <a:lnTo>
                  <a:pt x="3248530" y="5968289"/>
                </a:lnTo>
                <a:lnTo>
                  <a:pt x="3210309" y="5954736"/>
                </a:lnTo>
                <a:cubicBezTo>
                  <a:pt x="3206089" y="5952812"/>
                  <a:pt x="3200153" y="5952268"/>
                  <a:pt x="3190376" y="5954857"/>
                </a:cubicBezTo>
                <a:lnTo>
                  <a:pt x="3188146" y="5956038"/>
                </a:lnTo>
                <a:cubicBezTo>
                  <a:pt x="3182626" y="5954058"/>
                  <a:pt x="3141857" y="5956624"/>
                  <a:pt x="3108597" y="5957358"/>
                </a:cubicBezTo>
                <a:cubicBezTo>
                  <a:pt x="3055969" y="5959784"/>
                  <a:pt x="3048941" y="5952417"/>
                  <a:pt x="2988585" y="5960444"/>
                </a:cubicBezTo>
                <a:cubicBezTo>
                  <a:pt x="2928854" y="5964632"/>
                  <a:pt x="2917952" y="5959591"/>
                  <a:pt x="2876541" y="5967961"/>
                </a:cubicBezTo>
                <a:lnTo>
                  <a:pt x="2626865" y="5968713"/>
                </a:lnTo>
                <a:cubicBezTo>
                  <a:pt x="2562349" y="5946800"/>
                  <a:pt x="2563423" y="5977398"/>
                  <a:pt x="2491423" y="5970428"/>
                </a:cubicBezTo>
                <a:cubicBezTo>
                  <a:pt x="2433092" y="6035904"/>
                  <a:pt x="2455710" y="5995425"/>
                  <a:pt x="2415618" y="6003657"/>
                </a:cubicBezTo>
                <a:lnTo>
                  <a:pt x="2290099" y="6001093"/>
                </a:lnTo>
                <a:cubicBezTo>
                  <a:pt x="2257058" y="5987464"/>
                  <a:pt x="2202459" y="6022632"/>
                  <a:pt x="2161715" y="6004244"/>
                </a:cubicBezTo>
                <a:cubicBezTo>
                  <a:pt x="2122715" y="6007244"/>
                  <a:pt x="2080451" y="6015292"/>
                  <a:pt x="2056090" y="6019086"/>
                </a:cubicBezTo>
                <a:cubicBezTo>
                  <a:pt x="2019829" y="6026050"/>
                  <a:pt x="1978840" y="6038739"/>
                  <a:pt x="1944154" y="6046026"/>
                </a:cubicBezTo>
                <a:cubicBezTo>
                  <a:pt x="1925868" y="6034021"/>
                  <a:pt x="1896028" y="6059125"/>
                  <a:pt x="1847969" y="6062810"/>
                </a:cubicBezTo>
                <a:cubicBezTo>
                  <a:pt x="1827978" y="6048913"/>
                  <a:pt x="1815571" y="6065486"/>
                  <a:pt x="1777084" y="6047209"/>
                </a:cubicBezTo>
                <a:cubicBezTo>
                  <a:pt x="1775440" y="6049158"/>
                  <a:pt x="1773398" y="6050977"/>
                  <a:pt x="1771026" y="6052610"/>
                </a:cubicBezTo>
                <a:cubicBezTo>
                  <a:pt x="1757252" y="6062088"/>
                  <a:pt x="1735529" y="6063344"/>
                  <a:pt x="1722510" y="6055412"/>
                </a:cubicBezTo>
                <a:cubicBezTo>
                  <a:pt x="1691780" y="6043382"/>
                  <a:pt x="1662322" y="6038247"/>
                  <a:pt x="1633942" y="6035716"/>
                </a:cubicBezTo>
                <a:lnTo>
                  <a:pt x="1586146" y="6045126"/>
                </a:lnTo>
                <a:cubicBezTo>
                  <a:pt x="1567949" y="6050358"/>
                  <a:pt x="1545901" y="6061305"/>
                  <a:pt x="1524749" y="6067115"/>
                </a:cubicBezTo>
                <a:cubicBezTo>
                  <a:pt x="1502587" y="6070337"/>
                  <a:pt x="1478014" y="6065935"/>
                  <a:pt x="1459243" y="6079986"/>
                </a:cubicBezTo>
                <a:cubicBezTo>
                  <a:pt x="1421475" y="6095139"/>
                  <a:pt x="1374525" y="6079162"/>
                  <a:pt x="1349458" y="6115647"/>
                </a:cubicBezTo>
                <a:cubicBezTo>
                  <a:pt x="1273277" y="6137331"/>
                  <a:pt x="1121513" y="6171202"/>
                  <a:pt x="1009213" y="6196169"/>
                </a:cubicBezTo>
                <a:cubicBezTo>
                  <a:pt x="939017" y="6208471"/>
                  <a:pt x="866896" y="6205091"/>
                  <a:pt x="808573" y="6211966"/>
                </a:cubicBezTo>
                <a:cubicBezTo>
                  <a:pt x="802824" y="6209126"/>
                  <a:pt x="726017" y="6232905"/>
                  <a:pt x="719550" y="6231933"/>
                </a:cubicBezTo>
                <a:lnTo>
                  <a:pt x="698796" y="6232599"/>
                </a:lnTo>
                <a:cubicBezTo>
                  <a:pt x="689834" y="6236836"/>
                  <a:pt x="683493" y="6237437"/>
                  <a:pt x="678328" y="6236429"/>
                </a:cubicBezTo>
                <a:lnTo>
                  <a:pt x="672785" y="6234027"/>
                </a:lnTo>
                <a:lnTo>
                  <a:pt x="658407" y="6235638"/>
                </a:lnTo>
                <a:lnTo>
                  <a:pt x="629186" y="6236074"/>
                </a:lnTo>
                <a:lnTo>
                  <a:pt x="624559" y="6238724"/>
                </a:lnTo>
                <a:lnTo>
                  <a:pt x="581799" y="6243380"/>
                </a:lnTo>
                <a:cubicBezTo>
                  <a:pt x="581737" y="6243807"/>
                  <a:pt x="581672" y="6244236"/>
                  <a:pt x="581609" y="6244664"/>
                </a:cubicBezTo>
                <a:cubicBezTo>
                  <a:pt x="580205" y="6247646"/>
                  <a:pt x="577332" y="6250048"/>
                  <a:pt x="571300" y="6251300"/>
                </a:cubicBezTo>
                <a:cubicBezTo>
                  <a:pt x="551624" y="6261209"/>
                  <a:pt x="484500" y="6294596"/>
                  <a:pt x="463550" y="6304115"/>
                </a:cubicBezTo>
                <a:cubicBezTo>
                  <a:pt x="453137" y="6305662"/>
                  <a:pt x="449732" y="6307620"/>
                  <a:pt x="445607" y="6308407"/>
                </a:cubicBezTo>
                <a:lnTo>
                  <a:pt x="438800" y="6308835"/>
                </a:lnTo>
                <a:cubicBezTo>
                  <a:pt x="417223" y="6317125"/>
                  <a:pt x="343313" y="6348349"/>
                  <a:pt x="316139" y="6358155"/>
                </a:cubicBezTo>
                <a:cubicBezTo>
                  <a:pt x="298482" y="6352074"/>
                  <a:pt x="286557" y="6357914"/>
                  <a:pt x="275749" y="6367668"/>
                </a:cubicBezTo>
                <a:cubicBezTo>
                  <a:pt x="238275" y="6370726"/>
                  <a:pt x="207077" y="6387621"/>
                  <a:pt x="166497" y="6398366"/>
                </a:cubicBezTo>
                <a:lnTo>
                  <a:pt x="1" y="6464830"/>
                </a:lnTo>
                <a:lnTo>
                  <a:pt x="1" y="2274073"/>
                </a:lnTo>
                <a:lnTo>
                  <a:pt x="0" y="2274073"/>
                </a:lnTo>
                <a:close/>
              </a:path>
            </a:pathLst>
          </a:cu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DFDCC560-6350-B123-0B02-34B0FF49EF28}"/>
              </a:ext>
            </a:extLst>
          </p:cNvPr>
          <p:cNvSpPr/>
          <p:nvPr/>
        </p:nvSpPr>
        <p:spPr>
          <a:xfrm>
            <a:off x="228600" y="304800"/>
            <a:ext cx="7924800" cy="1447800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76B216-AC63-92B1-CB1C-9EF1306EA1E8}"/>
              </a:ext>
            </a:extLst>
          </p:cNvPr>
          <p:cNvSpPr txBox="1"/>
          <p:nvPr/>
        </p:nvSpPr>
        <p:spPr>
          <a:xfrm>
            <a:off x="228600" y="370582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Harrington" panose="04040505050A02020702" pitchFamily="82" charset="0"/>
              </a:rPr>
              <a:t>What Son Found in  in Far Country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4152A7-E7BD-DFF3-2C77-C69B11A96C72}"/>
              </a:ext>
            </a:extLst>
          </p:cNvPr>
          <p:cNvSpPr txBox="1"/>
          <p:nvPr/>
        </p:nvSpPr>
        <p:spPr>
          <a:xfrm>
            <a:off x="228600" y="2362200"/>
            <a:ext cx="1143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Far country “lies” believed-discovered                                              too 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In far country truth of self not pretty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Initial experience fun, but where did it leave him?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Led him to a pig pen working for a man more concerned about pigs than the boy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Satan snares us with what looks good &amp; only after hooked do we see the harm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FFBEEA9-8AFB-22F6-1DFE-BE91DC4DC52B}"/>
              </a:ext>
            </a:extLst>
          </p:cNvPr>
          <p:cNvSpPr/>
          <p:nvPr/>
        </p:nvSpPr>
        <p:spPr>
          <a:xfrm>
            <a:off x="2133600" y="609600"/>
            <a:ext cx="6400800" cy="6781800"/>
          </a:xfrm>
          <a:prstGeom prst="irregularSeal1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714875-9659-F3B4-3058-60EAC707421D}"/>
              </a:ext>
            </a:extLst>
          </p:cNvPr>
          <p:cNvSpPr txBox="1"/>
          <p:nvPr/>
        </p:nvSpPr>
        <p:spPr>
          <a:xfrm rot="20764896">
            <a:off x="3107550" y="2661455"/>
            <a:ext cx="4435177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Fairwater Script" panose="02000507000000020003" pitchFamily="2" charset="0"/>
              </a:rPr>
              <a:t>Amazingly, Jesus Loves People in the Pig Pen!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1805B7-1088-5820-7121-3EE6207F0287}"/>
              </a:ext>
            </a:extLst>
          </p:cNvPr>
          <p:cNvSpPr txBox="1"/>
          <p:nvPr/>
        </p:nvSpPr>
        <p:spPr>
          <a:xfrm rot="20670421">
            <a:off x="3776653" y="4292194"/>
            <a:ext cx="3850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badi" panose="020B0604020104020204" pitchFamily="34" charset="0"/>
              </a:rPr>
              <a:t>Hates Pig Pen!</a:t>
            </a:r>
          </a:p>
        </p:txBody>
      </p:sp>
    </p:spTree>
    <p:extLst>
      <p:ext uri="{BB962C8B-B14F-4D97-AF65-F5344CB8AC3E}">
        <p14:creationId xmlns:p14="http://schemas.microsoft.com/office/powerpoint/2010/main" val="381352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9BEF8E4-B2F7-1D34-6F61-DC6F178BA3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14505" r="2500" b="32162"/>
          <a:stretch/>
        </p:blipFill>
        <p:spPr bwMode="auto">
          <a:xfrm rot="649997">
            <a:off x="6806140" y="-94502"/>
            <a:ext cx="5943600" cy="4876800"/>
          </a:xfrm>
          <a:custGeom>
            <a:avLst/>
            <a:gdLst/>
            <a:ahLst/>
            <a:cxnLst/>
            <a:rect l="l" t="t" r="r" b="b"/>
            <a:pathLst>
              <a:path w="12192000" h="6721475">
                <a:moveTo>
                  <a:pt x="4721175" y="5742856"/>
                </a:moveTo>
                <a:lnTo>
                  <a:pt x="4722110" y="5743067"/>
                </a:lnTo>
                <a:cubicBezTo>
                  <a:pt x="4721144" y="5743709"/>
                  <a:pt x="4718265" y="5744315"/>
                  <a:pt x="4717201" y="574433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34942"/>
                </a:lnTo>
                <a:lnTo>
                  <a:pt x="12192000" y="2274073"/>
                </a:lnTo>
                <a:lnTo>
                  <a:pt x="12192000" y="6586253"/>
                </a:lnTo>
                <a:lnTo>
                  <a:pt x="12140861" y="6605451"/>
                </a:lnTo>
                <a:cubicBezTo>
                  <a:pt x="12126657" y="6607665"/>
                  <a:pt x="12093590" y="6662867"/>
                  <a:pt x="12080162" y="6661300"/>
                </a:cubicBezTo>
                <a:cubicBezTo>
                  <a:pt x="11978189" y="6685453"/>
                  <a:pt x="11967362" y="6708506"/>
                  <a:pt x="11917886" y="6696520"/>
                </a:cubicBezTo>
                <a:cubicBezTo>
                  <a:pt x="11872780" y="6694805"/>
                  <a:pt x="11928862" y="6731720"/>
                  <a:pt x="11894611" y="6718680"/>
                </a:cubicBezTo>
                <a:cubicBezTo>
                  <a:pt x="11860360" y="6705640"/>
                  <a:pt x="11736092" y="6642174"/>
                  <a:pt x="11712380" y="6618279"/>
                </a:cubicBezTo>
                <a:cubicBezTo>
                  <a:pt x="11688668" y="6594384"/>
                  <a:pt x="11627913" y="6617875"/>
                  <a:pt x="11585367" y="6575313"/>
                </a:cubicBezTo>
                <a:lnTo>
                  <a:pt x="11516471" y="6498621"/>
                </a:lnTo>
                <a:cubicBezTo>
                  <a:pt x="11468275" y="6496789"/>
                  <a:pt x="11507336" y="6461535"/>
                  <a:pt x="11462693" y="6445069"/>
                </a:cubicBezTo>
                <a:cubicBezTo>
                  <a:pt x="11417568" y="6443442"/>
                  <a:pt x="11408022" y="6391555"/>
                  <a:pt x="11369713" y="6383596"/>
                </a:cubicBezTo>
                <a:cubicBezTo>
                  <a:pt x="11354318" y="6389646"/>
                  <a:pt x="11288329" y="6334752"/>
                  <a:pt x="11273970" y="6323928"/>
                </a:cubicBezTo>
                <a:cubicBezTo>
                  <a:pt x="11231914" y="6325320"/>
                  <a:pt x="11221974" y="6315486"/>
                  <a:pt x="11195085" y="6302909"/>
                </a:cubicBezTo>
                <a:cubicBezTo>
                  <a:pt x="11164087" y="6332691"/>
                  <a:pt x="11171650" y="6306732"/>
                  <a:pt x="11143409" y="6303556"/>
                </a:cubicBezTo>
                <a:cubicBezTo>
                  <a:pt x="11125907" y="6299917"/>
                  <a:pt x="11102604" y="6295777"/>
                  <a:pt x="11085936" y="6294307"/>
                </a:cubicBezTo>
                <a:cubicBezTo>
                  <a:pt x="11057494" y="6294603"/>
                  <a:pt x="11029907" y="6276438"/>
                  <a:pt x="11030954" y="6291426"/>
                </a:cubicBezTo>
                <a:cubicBezTo>
                  <a:pt x="11007785" y="6293943"/>
                  <a:pt x="10982006" y="6298120"/>
                  <a:pt x="10951061" y="6296182"/>
                </a:cubicBezTo>
                <a:cubicBezTo>
                  <a:pt x="10885366" y="6259348"/>
                  <a:pt x="10915289" y="6295910"/>
                  <a:pt x="10857722" y="6283099"/>
                </a:cubicBezTo>
                <a:cubicBezTo>
                  <a:pt x="10806647" y="6270732"/>
                  <a:pt x="10707076" y="6237654"/>
                  <a:pt x="10644617" y="6221981"/>
                </a:cubicBezTo>
                <a:cubicBezTo>
                  <a:pt x="10616447" y="6217166"/>
                  <a:pt x="10558604" y="6206555"/>
                  <a:pt x="10519278" y="6201735"/>
                </a:cubicBezTo>
                <a:cubicBezTo>
                  <a:pt x="10495462" y="6203254"/>
                  <a:pt x="10473831" y="6189810"/>
                  <a:pt x="10445982" y="6199677"/>
                </a:cubicBezTo>
                <a:cubicBezTo>
                  <a:pt x="10436537" y="6203715"/>
                  <a:pt x="10409282" y="6202908"/>
                  <a:pt x="10383866" y="6195830"/>
                </a:cubicBezTo>
                <a:cubicBezTo>
                  <a:pt x="10374828" y="6204037"/>
                  <a:pt x="10347865" y="6195374"/>
                  <a:pt x="10336853" y="6195219"/>
                </a:cubicBezTo>
                <a:cubicBezTo>
                  <a:pt x="10323587" y="6201929"/>
                  <a:pt x="10274742" y="6192863"/>
                  <a:pt x="10261099" y="6185468"/>
                </a:cubicBezTo>
                <a:lnTo>
                  <a:pt x="10126498" y="6173953"/>
                </a:lnTo>
                <a:lnTo>
                  <a:pt x="10082167" y="6171858"/>
                </a:lnTo>
                <a:cubicBezTo>
                  <a:pt x="10074568" y="6173927"/>
                  <a:pt x="10046861" y="6172599"/>
                  <a:pt x="10039238" y="6173522"/>
                </a:cubicBezTo>
                <a:cubicBezTo>
                  <a:pt x="9998459" y="6163421"/>
                  <a:pt x="9984395" y="6162931"/>
                  <a:pt x="9960017" y="6158007"/>
                </a:cubicBezTo>
                <a:cubicBezTo>
                  <a:pt x="9918981" y="6157865"/>
                  <a:pt x="9888742" y="6161064"/>
                  <a:pt x="9847790" y="6151239"/>
                </a:cubicBezTo>
                <a:lnTo>
                  <a:pt x="9728307" y="6131032"/>
                </a:lnTo>
                <a:cubicBezTo>
                  <a:pt x="9675057" y="6140618"/>
                  <a:pt x="9602036" y="6132224"/>
                  <a:pt x="9584505" y="6119612"/>
                </a:cubicBezTo>
                <a:cubicBezTo>
                  <a:pt x="9518953" y="6105336"/>
                  <a:pt x="9415430" y="6079210"/>
                  <a:pt x="9343050" y="6073910"/>
                </a:cubicBezTo>
                <a:lnTo>
                  <a:pt x="9231368" y="6022005"/>
                </a:lnTo>
                <a:lnTo>
                  <a:pt x="9194808" y="6011926"/>
                </a:lnTo>
                <a:lnTo>
                  <a:pt x="9189244" y="6002687"/>
                </a:lnTo>
                <a:lnTo>
                  <a:pt x="9151230" y="5991485"/>
                </a:lnTo>
                <a:lnTo>
                  <a:pt x="9150208" y="5992550"/>
                </a:lnTo>
                <a:cubicBezTo>
                  <a:pt x="9147046" y="5994681"/>
                  <a:pt x="9143082" y="5995773"/>
                  <a:pt x="9137316" y="5994719"/>
                </a:cubicBezTo>
                <a:cubicBezTo>
                  <a:pt x="9138863" y="6014203"/>
                  <a:pt x="9130953" y="6000914"/>
                  <a:pt x="9113810" y="5996085"/>
                </a:cubicBezTo>
                <a:cubicBezTo>
                  <a:pt x="9112389" y="6025268"/>
                  <a:pt x="9068115" y="5990834"/>
                  <a:pt x="9053451" y="6004399"/>
                </a:cubicBezTo>
                <a:lnTo>
                  <a:pt x="9005484" y="6001114"/>
                </a:lnTo>
                <a:lnTo>
                  <a:pt x="9005199" y="6001354"/>
                </a:lnTo>
                <a:cubicBezTo>
                  <a:pt x="9003144" y="6001574"/>
                  <a:pt x="9000325" y="6001246"/>
                  <a:pt x="8996230" y="6000143"/>
                </a:cubicBezTo>
                <a:lnTo>
                  <a:pt x="8990392" y="5998082"/>
                </a:lnTo>
                <a:lnTo>
                  <a:pt x="8974335" y="5994856"/>
                </a:lnTo>
                <a:lnTo>
                  <a:pt x="8968009" y="5995556"/>
                </a:lnTo>
                <a:lnTo>
                  <a:pt x="8963046" y="5997781"/>
                </a:lnTo>
                <a:cubicBezTo>
                  <a:pt x="8954691" y="5989830"/>
                  <a:pt x="8955518" y="5980882"/>
                  <a:pt x="8928986" y="6000969"/>
                </a:cubicBezTo>
                <a:cubicBezTo>
                  <a:pt x="8898032" y="5999949"/>
                  <a:pt x="8789301" y="5985294"/>
                  <a:pt x="8752442" y="5981737"/>
                </a:cubicBezTo>
                <a:cubicBezTo>
                  <a:pt x="8719820" y="5971017"/>
                  <a:pt x="8748195" y="5984678"/>
                  <a:pt x="8707845" y="5979636"/>
                </a:cubicBezTo>
                <a:cubicBezTo>
                  <a:pt x="8671607" y="5960101"/>
                  <a:pt x="8639143" y="5976541"/>
                  <a:pt x="8596069" y="5971064"/>
                </a:cubicBezTo>
                <a:lnTo>
                  <a:pt x="8525228" y="5985906"/>
                </a:lnTo>
                <a:lnTo>
                  <a:pt x="8510981" y="5979991"/>
                </a:lnTo>
                <a:lnTo>
                  <a:pt x="8506165" y="5976990"/>
                </a:lnTo>
                <a:cubicBezTo>
                  <a:pt x="8502647" y="5975213"/>
                  <a:pt x="8500046" y="5974402"/>
                  <a:pt x="8497966" y="5974252"/>
                </a:cubicBezTo>
                <a:lnTo>
                  <a:pt x="8497592" y="5974431"/>
                </a:lnTo>
                <a:lnTo>
                  <a:pt x="8490247" y="5971381"/>
                </a:lnTo>
                <a:lnTo>
                  <a:pt x="8367180" y="5957339"/>
                </a:lnTo>
                <a:cubicBezTo>
                  <a:pt x="8362022" y="5955314"/>
                  <a:pt x="8357731" y="5955662"/>
                  <a:pt x="8353797" y="5957145"/>
                </a:cubicBezTo>
                <a:lnTo>
                  <a:pt x="8352370" y="5957985"/>
                </a:lnTo>
                <a:lnTo>
                  <a:pt x="8320102" y="5940567"/>
                </a:lnTo>
                <a:lnTo>
                  <a:pt x="8314430" y="5940241"/>
                </a:lnTo>
                <a:lnTo>
                  <a:pt x="8295171" y="5926346"/>
                </a:lnTo>
                <a:lnTo>
                  <a:pt x="8284274" y="5920523"/>
                </a:lnTo>
                <a:lnTo>
                  <a:pt x="8283147" y="5916080"/>
                </a:lnTo>
                <a:cubicBezTo>
                  <a:pt x="8280843" y="5912835"/>
                  <a:pt x="8276149" y="5910187"/>
                  <a:pt x="8266073" y="5908905"/>
                </a:cubicBezTo>
                <a:lnTo>
                  <a:pt x="8263374" y="5909135"/>
                </a:lnTo>
                <a:lnTo>
                  <a:pt x="8252031" y="5899292"/>
                </a:lnTo>
                <a:cubicBezTo>
                  <a:pt x="8248857" y="5895442"/>
                  <a:pt x="8246645" y="5891160"/>
                  <a:pt x="8245832" y="5886300"/>
                </a:cubicBezTo>
                <a:cubicBezTo>
                  <a:pt x="8181825" y="5889207"/>
                  <a:pt x="8147128" y="5855085"/>
                  <a:pt x="8090269" y="5840139"/>
                </a:cubicBezTo>
                <a:cubicBezTo>
                  <a:pt x="8025465" y="5816997"/>
                  <a:pt x="7967068" y="5795761"/>
                  <a:pt x="7905405" y="5798166"/>
                </a:cubicBezTo>
                <a:cubicBezTo>
                  <a:pt x="7835117" y="5783254"/>
                  <a:pt x="7780963" y="5781023"/>
                  <a:pt x="7718742" y="5772451"/>
                </a:cubicBezTo>
                <a:lnTo>
                  <a:pt x="7614344" y="5775922"/>
                </a:lnTo>
                <a:lnTo>
                  <a:pt x="7527540" y="5770094"/>
                </a:lnTo>
                <a:lnTo>
                  <a:pt x="7519568" y="5767541"/>
                </a:lnTo>
                <a:cubicBezTo>
                  <a:pt x="7513990" y="5766202"/>
                  <a:pt x="7510170" y="5765852"/>
                  <a:pt x="7507409" y="5766206"/>
                </a:cubicBezTo>
                <a:lnTo>
                  <a:pt x="7507037" y="5766533"/>
                </a:lnTo>
                <a:lnTo>
                  <a:pt x="7495792" y="5764581"/>
                </a:lnTo>
                <a:cubicBezTo>
                  <a:pt x="7476983" y="5760463"/>
                  <a:pt x="7422525" y="5777879"/>
                  <a:pt x="7405388" y="5772686"/>
                </a:cubicBezTo>
                <a:cubicBezTo>
                  <a:pt x="7374786" y="5775636"/>
                  <a:pt x="7333987" y="5776741"/>
                  <a:pt x="7312177" y="5782281"/>
                </a:cubicBezTo>
                <a:lnTo>
                  <a:pt x="7310850" y="5783723"/>
                </a:lnTo>
                <a:lnTo>
                  <a:pt x="7218557" y="5758474"/>
                </a:lnTo>
                <a:lnTo>
                  <a:pt x="7201099" y="5753924"/>
                </a:lnTo>
                <a:lnTo>
                  <a:pt x="7197001" y="5748566"/>
                </a:lnTo>
                <a:cubicBezTo>
                  <a:pt x="7192109" y="5745043"/>
                  <a:pt x="7184503" y="5742904"/>
                  <a:pt x="7170805" y="5743918"/>
                </a:cubicBezTo>
                <a:lnTo>
                  <a:pt x="7096985" y="5731690"/>
                </a:lnTo>
                <a:cubicBezTo>
                  <a:pt x="7061145" y="5730712"/>
                  <a:pt x="7050186" y="5729735"/>
                  <a:pt x="7018493" y="5732064"/>
                </a:cubicBezTo>
                <a:cubicBezTo>
                  <a:pt x="6937525" y="5721126"/>
                  <a:pt x="6943642" y="5696960"/>
                  <a:pt x="6904143" y="5702558"/>
                </a:cubicBezTo>
                <a:cubicBezTo>
                  <a:pt x="6871919" y="5707766"/>
                  <a:pt x="6787986" y="5688692"/>
                  <a:pt x="6708219" y="5674603"/>
                </a:cubicBezTo>
                <a:cubicBezTo>
                  <a:pt x="6649103" y="5665148"/>
                  <a:pt x="6628103" y="5651047"/>
                  <a:pt x="6549452" y="5645827"/>
                </a:cubicBezTo>
                <a:cubicBezTo>
                  <a:pt x="6472151" y="5601737"/>
                  <a:pt x="6409693" y="5625460"/>
                  <a:pt x="6317557" y="5599027"/>
                </a:cubicBezTo>
                <a:cubicBezTo>
                  <a:pt x="6297548" y="5583505"/>
                  <a:pt x="6209289" y="5600698"/>
                  <a:pt x="6168671" y="5596940"/>
                </a:cubicBezTo>
                <a:cubicBezTo>
                  <a:pt x="6128053" y="5593182"/>
                  <a:pt x="6090537" y="5579634"/>
                  <a:pt x="6073845" y="5576478"/>
                </a:cubicBezTo>
                <a:lnTo>
                  <a:pt x="6068527" y="5578015"/>
                </a:lnTo>
                <a:lnTo>
                  <a:pt x="6048635" y="5577332"/>
                </a:lnTo>
                <a:lnTo>
                  <a:pt x="6041280" y="5585681"/>
                </a:lnTo>
                <a:lnTo>
                  <a:pt x="6010089" y="5590774"/>
                </a:lnTo>
                <a:cubicBezTo>
                  <a:pt x="5998678" y="5591361"/>
                  <a:pt x="5970125" y="5590448"/>
                  <a:pt x="5957374" y="5587130"/>
                </a:cubicBezTo>
                <a:lnTo>
                  <a:pt x="5758917" y="5571438"/>
                </a:lnTo>
                <a:lnTo>
                  <a:pt x="5626958" y="5570415"/>
                </a:lnTo>
                <a:lnTo>
                  <a:pt x="5470904" y="5584435"/>
                </a:lnTo>
                <a:cubicBezTo>
                  <a:pt x="5478132" y="5597463"/>
                  <a:pt x="5439008" y="5583397"/>
                  <a:pt x="5432758" y="5595688"/>
                </a:cubicBezTo>
                <a:cubicBezTo>
                  <a:pt x="5429367" y="5605720"/>
                  <a:pt x="5391826" y="5610404"/>
                  <a:pt x="5381665" y="5613390"/>
                </a:cubicBezTo>
                <a:lnTo>
                  <a:pt x="5261761" y="5633807"/>
                </a:lnTo>
                <a:cubicBezTo>
                  <a:pt x="5251596" y="5633991"/>
                  <a:pt x="5230549" y="5642301"/>
                  <a:pt x="5222961" y="5644931"/>
                </a:cubicBezTo>
                <a:lnTo>
                  <a:pt x="5174658" y="5647921"/>
                </a:lnTo>
                <a:lnTo>
                  <a:pt x="5156553" y="5655144"/>
                </a:lnTo>
                <a:lnTo>
                  <a:pt x="5142596" y="5658544"/>
                </a:lnTo>
                <a:lnTo>
                  <a:pt x="5139595" y="5660645"/>
                </a:lnTo>
                <a:cubicBezTo>
                  <a:pt x="5133875" y="5664685"/>
                  <a:pt x="5128077" y="5668496"/>
                  <a:pt x="5121657" y="5671498"/>
                </a:cubicBezTo>
                <a:cubicBezTo>
                  <a:pt x="5108318" y="5642879"/>
                  <a:pt x="5064854" y="5692315"/>
                  <a:pt x="5065789" y="5664927"/>
                </a:cubicBezTo>
                <a:cubicBezTo>
                  <a:pt x="5028194" y="5676443"/>
                  <a:pt x="5038945" y="5647354"/>
                  <a:pt x="5011512" y="5681308"/>
                </a:cubicBezTo>
                <a:cubicBezTo>
                  <a:pt x="4937025" y="5680925"/>
                  <a:pt x="4916355" y="5667918"/>
                  <a:pt x="4840439" y="5705325"/>
                </a:cubicBezTo>
                <a:cubicBezTo>
                  <a:pt x="4806741" y="5721967"/>
                  <a:pt x="4784108" y="5733113"/>
                  <a:pt x="4762445" y="5733093"/>
                </a:cubicBezTo>
                <a:cubicBezTo>
                  <a:pt x="4741324" y="5737594"/>
                  <a:pt x="4729483" y="5740416"/>
                  <a:pt x="4723183" y="5742108"/>
                </a:cubicBezTo>
                <a:lnTo>
                  <a:pt x="4721175" y="5742856"/>
                </a:lnTo>
                <a:lnTo>
                  <a:pt x="4715526" y="5741581"/>
                </a:lnTo>
                <a:cubicBezTo>
                  <a:pt x="4680149" y="5748537"/>
                  <a:pt x="4524746" y="5749345"/>
                  <a:pt x="4515811" y="5751483"/>
                </a:cubicBezTo>
                <a:cubicBezTo>
                  <a:pt x="4457821" y="5764595"/>
                  <a:pt x="4462660" y="5765336"/>
                  <a:pt x="4428540" y="5762134"/>
                </a:cubicBezTo>
                <a:cubicBezTo>
                  <a:pt x="4423305" y="5758763"/>
                  <a:pt x="4368975" y="5765057"/>
                  <a:pt x="4362874" y="5763480"/>
                </a:cubicBezTo>
                <a:lnTo>
                  <a:pt x="4316963" y="5756865"/>
                </a:lnTo>
                <a:lnTo>
                  <a:pt x="4315109" y="5758206"/>
                </a:lnTo>
                <a:cubicBezTo>
                  <a:pt x="4306124" y="5761577"/>
                  <a:pt x="4299996" y="5761576"/>
                  <a:pt x="4295141" y="5760085"/>
                </a:cubicBezTo>
                <a:lnTo>
                  <a:pt x="4290061" y="5757168"/>
                </a:lnTo>
                <a:lnTo>
                  <a:pt x="4276140" y="5757414"/>
                </a:lnTo>
                <a:lnTo>
                  <a:pt x="4248115" y="5755090"/>
                </a:lnTo>
                <a:lnTo>
                  <a:pt x="4202048" y="5757885"/>
                </a:lnTo>
                <a:cubicBezTo>
                  <a:pt x="4201946" y="5758305"/>
                  <a:pt x="4201844" y="5758724"/>
                  <a:pt x="4201744" y="5759144"/>
                </a:cubicBezTo>
                <a:cubicBezTo>
                  <a:pt x="4200117" y="5761981"/>
                  <a:pt x="4197141" y="5764100"/>
                  <a:pt x="4191246" y="5764778"/>
                </a:cubicBezTo>
                <a:cubicBezTo>
                  <a:pt x="4204214" y="5782067"/>
                  <a:pt x="4161275" y="5780172"/>
                  <a:pt x="4142743" y="5780643"/>
                </a:cubicBezTo>
                <a:cubicBezTo>
                  <a:pt x="4124718" y="5787709"/>
                  <a:pt x="4099100" y="5801289"/>
                  <a:pt x="4083095" y="5807176"/>
                </a:cubicBezTo>
                <a:lnTo>
                  <a:pt x="4074544" y="5808011"/>
                </a:lnTo>
                <a:cubicBezTo>
                  <a:pt x="4074505" y="5808112"/>
                  <a:pt x="4074464" y="5808211"/>
                  <a:pt x="4074425" y="5808310"/>
                </a:cubicBezTo>
                <a:cubicBezTo>
                  <a:pt x="4072679" y="5809094"/>
                  <a:pt x="4069907" y="5809595"/>
                  <a:pt x="4065508" y="5809754"/>
                </a:cubicBezTo>
                <a:lnTo>
                  <a:pt x="4058952" y="5809536"/>
                </a:lnTo>
                <a:lnTo>
                  <a:pt x="4042362" y="5811157"/>
                </a:lnTo>
                <a:lnTo>
                  <a:pt x="4036994" y="5813591"/>
                </a:lnTo>
                <a:lnTo>
                  <a:pt x="4035361" y="5817258"/>
                </a:lnTo>
                <a:lnTo>
                  <a:pt x="4033776" y="5817023"/>
                </a:lnTo>
                <a:cubicBezTo>
                  <a:pt x="4021425" y="5812159"/>
                  <a:pt x="4016875" y="5803783"/>
                  <a:pt x="4004536" y="5829591"/>
                </a:cubicBezTo>
                <a:cubicBezTo>
                  <a:pt x="3976668" y="5822526"/>
                  <a:pt x="3972978" y="5837855"/>
                  <a:pt x="3936844" y="5847048"/>
                </a:cubicBezTo>
                <a:cubicBezTo>
                  <a:pt x="3920507" y="5839324"/>
                  <a:pt x="3908536" y="5844013"/>
                  <a:pt x="3897273" y="5852703"/>
                </a:cubicBezTo>
                <a:cubicBezTo>
                  <a:pt x="3861093" y="5852207"/>
                  <a:pt x="3829629" y="5866077"/>
                  <a:pt x="3789758" y="5872941"/>
                </a:cubicBezTo>
                <a:cubicBezTo>
                  <a:pt x="3741008" y="5887647"/>
                  <a:pt x="3725130" y="5889624"/>
                  <a:pt x="3682511" y="5896864"/>
                </a:cubicBezTo>
                <a:lnTo>
                  <a:pt x="3610033" y="5929135"/>
                </a:lnTo>
                <a:lnTo>
                  <a:pt x="3603853" y="5927773"/>
                </a:lnTo>
                <a:cubicBezTo>
                  <a:pt x="3599581" y="5927154"/>
                  <a:pt x="3596727" y="5927154"/>
                  <a:pt x="3594734" y="5927609"/>
                </a:cubicBezTo>
                <a:lnTo>
                  <a:pt x="3594499" y="5927878"/>
                </a:lnTo>
                <a:lnTo>
                  <a:pt x="3585976" y="5927188"/>
                </a:lnTo>
                <a:cubicBezTo>
                  <a:pt x="3571624" y="5925397"/>
                  <a:pt x="3549390" y="5939596"/>
                  <a:pt x="3536133" y="5936887"/>
                </a:cubicBezTo>
                <a:cubicBezTo>
                  <a:pt x="3513941" y="5941183"/>
                  <a:pt x="3488623" y="5934918"/>
                  <a:pt x="3473221" y="5940548"/>
                </a:cubicBezTo>
                <a:lnTo>
                  <a:pt x="3400726" y="5952596"/>
                </a:lnTo>
                <a:lnTo>
                  <a:pt x="3375936" y="5941189"/>
                </a:lnTo>
                <a:lnTo>
                  <a:pt x="3348220" y="5944802"/>
                </a:lnTo>
                <a:cubicBezTo>
                  <a:pt x="3337207" y="5945475"/>
                  <a:pt x="3327055" y="5946237"/>
                  <a:pt x="3319640" y="5949737"/>
                </a:cubicBezTo>
                <a:lnTo>
                  <a:pt x="3248530" y="5968289"/>
                </a:lnTo>
                <a:lnTo>
                  <a:pt x="3210309" y="5954736"/>
                </a:lnTo>
                <a:cubicBezTo>
                  <a:pt x="3206089" y="5952812"/>
                  <a:pt x="3200153" y="5952268"/>
                  <a:pt x="3190376" y="5954857"/>
                </a:cubicBezTo>
                <a:lnTo>
                  <a:pt x="3188146" y="5956038"/>
                </a:lnTo>
                <a:cubicBezTo>
                  <a:pt x="3182626" y="5954058"/>
                  <a:pt x="3141857" y="5956624"/>
                  <a:pt x="3108597" y="5957358"/>
                </a:cubicBezTo>
                <a:cubicBezTo>
                  <a:pt x="3055969" y="5959784"/>
                  <a:pt x="3048941" y="5952417"/>
                  <a:pt x="2988585" y="5960444"/>
                </a:cubicBezTo>
                <a:cubicBezTo>
                  <a:pt x="2928854" y="5964632"/>
                  <a:pt x="2917952" y="5959591"/>
                  <a:pt x="2876541" y="5967961"/>
                </a:cubicBezTo>
                <a:lnTo>
                  <a:pt x="2626865" y="5968713"/>
                </a:lnTo>
                <a:cubicBezTo>
                  <a:pt x="2562349" y="5946800"/>
                  <a:pt x="2563423" y="5977398"/>
                  <a:pt x="2491423" y="5970428"/>
                </a:cubicBezTo>
                <a:cubicBezTo>
                  <a:pt x="2433092" y="6035904"/>
                  <a:pt x="2455710" y="5995425"/>
                  <a:pt x="2415618" y="6003657"/>
                </a:cubicBezTo>
                <a:lnTo>
                  <a:pt x="2290099" y="6001093"/>
                </a:lnTo>
                <a:cubicBezTo>
                  <a:pt x="2257058" y="5987464"/>
                  <a:pt x="2202459" y="6022632"/>
                  <a:pt x="2161715" y="6004244"/>
                </a:cubicBezTo>
                <a:cubicBezTo>
                  <a:pt x="2122715" y="6007244"/>
                  <a:pt x="2080451" y="6015292"/>
                  <a:pt x="2056090" y="6019086"/>
                </a:cubicBezTo>
                <a:cubicBezTo>
                  <a:pt x="2019829" y="6026050"/>
                  <a:pt x="1978840" y="6038739"/>
                  <a:pt x="1944154" y="6046026"/>
                </a:cubicBezTo>
                <a:cubicBezTo>
                  <a:pt x="1925868" y="6034021"/>
                  <a:pt x="1896028" y="6059125"/>
                  <a:pt x="1847969" y="6062810"/>
                </a:cubicBezTo>
                <a:cubicBezTo>
                  <a:pt x="1827978" y="6048913"/>
                  <a:pt x="1815571" y="6065486"/>
                  <a:pt x="1777084" y="6047209"/>
                </a:cubicBezTo>
                <a:cubicBezTo>
                  <a:pt x="1775440" y="6049158"/>
                  <a:pt x="1773398" y="6050977"/>
                  <a:pt x="1771026" y="6052610"/>
                </a:cubicBezTo>
                <a:cubicBezTo>
                  <a:pt x="1757252" y="6062088"/>
                  <a:pt x="1735529" y="6063344"/>
                  <a:pt x="1722510" y="6055412"/>
                </a:cubicBezTo>
                <a:cubicBezTo>
                  <a:pt x="1691780" y="6043382"/>
                  <a:pt x="1662322" y="6038247"/>
                  <a:pt x="1633942" y="6035716"/>
                </a:cubicBezTo>
                <a:lnTo>
                  <a:pt x="1586146" y="6045126"/>
                </a:lnTo>
                <a:cubicBezTo>
                  <a:pt x="1567949" y="6050358"/>
                  <a:pt x="1545901" y="6061305"/>
                  <a:pt x="1524749" y="6067115"/>
                </a:cubicBezTo>
                <a:cubicBezTo>
                  <a:pt x="1502587" y="6070337"/>
                  <a:pt x="1478014" y="6065935"/>
                  <a:pt x="1459243" y="6079986"/>
                </a:cubicBezTo>
                <a:cubicBezTo>
                  <a:pt x="1421475" y="6095139"/>
                  <a:pt x="1374525" y="6079162"/>
                  <a:pt x="1349458" y="6115647"/>
                </a:cubicBezTo>
                <a:cubicBezTo>
                  <a:pt x="1273277" y="6137331"/>
                  <a:pt x="1121513" y="6171202"/>
                  <a:pt x="1009213" y="6196169"/>
                </a:cubicBezTo>
                <a:cubicBezTo>
                  <a:pt x="939017" y="6208471"/>
                  <a:pt x="866896" y="6205091"/>
                  <a:pt x="808573" y="6211966"/>
                </a:cubicBezTo>
                <a:cubicBezTo>
                  <a:pt x="802824" y="6209126"/>
                  <a:pt x="726017" y="6232905"/>
                  <a:pt x="719550" y="6231933"/>
                </a:cubicBezTo>
                <a:lnTo>
                  <a:pt x="698796" y="6232599"/>
                </a:lnTo>
                <a:cubicBezTo>
                  <a:pt x="689834" y="6236836"/>
                  <a:pt x="683493" y="6237437"/>
                  <a:pt x="678328" y="6236429"/>
                </a:cubicBezTo>
                <a:lnTo>
                  <a:pt x="672785" y="6234027"/>
                </a:lnTo>
                <a:lnTo>
                  <a:pt x="658407" y="6235638"/>
                </a:lnTo>
                <a:lnTo>
                  <a:pt x="629186" y="6236074"/>
                </a:lnTo>
                <a:lnTo>
                  <a:pt x="624559" y="6238724"/>
                </a:lnTo>
                <a:lnTo>
                  <a:pt x="581799" y="6243380"/>
                </a:lnTo>
                <a:cubicBezTo>
                  <a:pt x="581737" y="6243807"/>
                  <a:pt x="581672" y="6244236"/>
                  <a:pt x="581609" y="6244664"/>
                </a:cubicBezTo>
                <a:cubicBezTo>
                  <a:pt x="580205" y="6247646"/>
                  <a:pt x="577332" y="6250048"/>
                  <a:pt x="571300" y="6251300"/>
                </a:cubicBezTo>
                <a:cubicBezTo>
                  <a:pt x="551624" y="6261209"/>
                  <a:pt x="484500" y="6294596"/>
                  <a:pt x="463550" y="6304115"/>
                </a:cubicBezTo>
                <a:cubicBezTo>
                  <a:pt x="453137" y="6305662"/>
                  <a:pt x="449732" y="6307620"/>
                  <a:pt x="445607" y="6308407"/>
                </a:cubicBezTo>
                <a:lnTo>
                  <a:pt x="438800" y="6308835"/>
                </a:lnTo>
                <a:cubicBezTo>
                  <a:pt x="417223" y="6317125"/>
                  <a:pt x="343313" y="6348349"/>
                  <a:pt x="316139" y="6358155"/>
                </a:cubicBezTo>
                <a:cubicBezTo>
                  <a:pt x="298482" y="6352074"/>
                  <a:pt x="286557" y="6357914"/>
                  <a:pt x="275749" y="6367668"/>
                </a:cubicBezTo>
                <a:cubicBezTo>
                  <a:pt x="238275" y="6370726"/>
                  <a:pt x="207077" y="6387621"/>
                  <a:pt x="166497" y="6398366"/>
                </a:cubicBezTo>
                <a:lnTo>
                  <a:pt x="1" y="6464830"/>
                </a:lnTo>
                <a:lnTo>
                  <a:pt x="1" y="2274073"/>
                </a:lnTo>
                <a:lnTo>
                  <a:pt x="0" y="2274073"/>
                </a:lnTo>
                <a:close/>
              </a:path>
            </a:pathLst>
          </a:cu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DFDCC560-6350-B123-0B02-34B0FF49EF28}"/>
              </a:ext>
            </a:extLst>
          </p:cNvPr>
          <p:cNvSpPr/>
          <p:nvPr/>
        </p:nvSpPr>
        <p:spPr>
          <a:xfrm>
            <a:off x="228600" y="304800"/>
            <a:ext cx="7924800" cy="1447800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76B216-AC63-92B1-CB1C-9EF1306EA1E8}"/>
              </a:ext>
            </a:extLst>
          </p:cNvPr>
          <p:cNvSpPr txBox="1"/>
          <p:nvPr/>
        </p:nvSpPr>
        <p:spPr>
          <a:xfrm>
            <a:off x="228600" y="370582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Harrington" panose="04040505050A02020702" pitchFamily="82" charset="0"/>
              </a:rPr>
              <a:t>Journey Home Began When He Came to His Senses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4152A7-E7BD-DFF3-2C77-C69B11A96C72}"/>
              </a:ext>
            </a:extLst>
          </p:cNvPr>
          <p:cNvSpPr txBox="1"/>
          <p:nvPr/>
        </p:nvSpPr>
        <p:spPr>
          <a:xfrm>
            <a:off x="228600" y="2499313"/>
            <a:ext cx="1143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Admitted Satan’s greener pastures were                                                     not so green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Realized where he was &amp; didn’t like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Some have to hit rock bottom to look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“Empty stomach” can be a powerful motivator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55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DFDCC560-6350-B123-0B02-34B0FF49EF28}"/>
              </a:ext>
            </a:extLst>
          </p:cNvPr>
          <p:cNvSpPr/>
          <p:nvPr/>
        </p:nvSpPr>
        <p:spPr>
          <a:xfrm>
            <a:off x="228600" y="304800"/>
            <a:ext cx="7924800" cy="1447800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76B216-AC63-92B1-CB1C-9EF1306EA1E8}"/>
              </a:ext>
            </a:extLst>
          </p:cNvPr>
          <p:cNvSpPr txBox="1"/>
          <p:nvPr/>
        </p:nvSpPr>
        <p:spPr>
          <a:xfrm>
            <a:off x="228600" y="370582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Harrington" panose="04040505050A02020702" pitchFamily="82" charset="0"/>
              </a:rPr>
              <a:t>Father’s Motivation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4152A7-E7BD-DFF3-2C77-C69B11A96C72}"/>
              </a:ext>
            </a:extLst>
          </p:cNvPr>
          <p:cNvSpPr txBox="1"/>
          <p:nvPr/>
        </p:nvSpPr>
        <p:spPr>
          <a:xfrm>
            <a:off x="228600" y="1902797"/>
            <a:ext cx="11430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The father-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i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Fathers love their sons &amp; want time with them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i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Father filled with compassion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Son’s reception-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i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Father ran hugged &amp; kissed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The father’s gifts-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Best robe- cover scars of far country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Ring-symbol of trust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Shoes – indicated a free man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Party –acknowledgement of sonship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i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badi" panose="020B06040201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i="1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badi" panose="020B0604020104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F1FCB1D-C720-04B7-1617-410123CC5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972">
            <a:off x="7562040" y="2164038"/>
            <a:ext cx="5836999" cy="4942344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29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44A44D20-25D8-287D-7429-29BD378F1B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3"/>
          <a:stretch/>
        </p:blipFill>
        <p:spPr bwMode="auto">
          <a:xfrm>
            <a:off x="0" y="1981200"/>
            <a:ext cx="3657600" cy="478536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0DC04DD-4A90-3239-817A-D4A4D9A1C67B}"/>
              </a:ext>
            </a:extLst>
          </p:cNvPr>
          <p:cNvSpPr/>
          <p:nvPr/>
        </p:nvSpPr>
        <p:spPr>
          <a:xfrm>
            <a:off x="533400" y="381000"/>
            <a:ext cx="10972800" cy="1219200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C80CA6-41C8-B0F6-76FB-228F3701500D}"/>
              </a:ext>
            </a:extLst>
          </p:cNvPr>
          <p:cNvSpPr txBox="1"/>
          <p:nvPr/>
        </p:nvSpPr>
        <p:spPr>
          <a:xfrm>
            <a:off x="533400" y="609600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Harrington" panose="04040505050A02020702" pitchFamily="82" charset="0"/>
              </a:rPr>
              <a:t>How Do I Set My  Heart Toward Home?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76ED3E-1084-7446-EA09-1993821A1E10}"/>
              </a:ext>
            </a:extLst>
          </p:cNvPr>
          <p:cNvSpPr txBox="1"/>
          <p:nvPr/>
        </p:nvSpPr>
        <p:spPr>
          <a:xfrm>
            <a:off x="3505200" y="2401979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Remember the blessings of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Confront real problems- “I have sinned”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Far country only exposed inner corruption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Get in contact with our real Friend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Trust the father’s love</a:t>
            </a:r>
            <a:b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</a:br>
            <a:endParaRPr lang="en-US" sz="2800" b="1" dirty="0">
              <a:solidFill>
                <a:schemeClr val="accent5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3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0DC04DD-4A90-3239-817A-D4A4D9A1C67B}"/>
              </a:ext>
            </a:extLst>
          </p:cNvPr>
          <p:cNvSpPr/>
          <p:nvPr/>
        </p:nvSpPr>
        <p:spPr>
          <a:xfrm>
            <a:off x="533400" y="381000"/>
            <a:ext cx="10972800" cy="1219200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C80CA6-41C8-B0F6-76FB-228F3701500D}"/>
              </a:ext>
            </a:extLst>
          </p:cNvPr>
          <p:cNvSpPr txBox="1"/>
          <p:nvPr/>
        </p:nvSpPr>
        <p:spPr>
          <a:xfrm>
            <a:off x="533400" y="609600"/>
            <a:ext cx="1097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Harrington" panose="04040505050A02020702" pitchFamily="82" charset="0"/>
              </a:rPr>
              <a:t>Father’s Reaction to Older Son</a:t>
            </a:r>
            <a:endParaRPr lang="en-US" sz="6000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76ED3E-1084-7446-EA09-1993821A1E10}"/>
              </a:ext>
            </a:extLst>
          </p:cNvPr>
          <p:cNvSpPr txBox="1"/>
          <p:nvPr/>
        </p:nvSpPr>
        <p:spPr>
          <a:xfrm>
            <a:off x="533400" y="2057400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Older brother harshly judgmental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Disgusting superiority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Too full of himself to see the joy of reconciliation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“I’m the one who deserves a party”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Didn’t want to be treated equal –he                               wanted to be </a:t>
            </a:r>
            <a:r>
              <a:rPr lang="en-US" sz="3200" b="1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treated better</a:t>
            </a:r>
            <a:b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</a:br>
            <a:endParaRPr lang="en-US" sz="2800" b="1" dirty="0">
              <a:solidFill>
                <a:schemeClr val="accent5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latin typeface="Abadi" panose="020B06040201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66AA12-E162-E525-ADC1-B48163387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9629">
            <a:off x="7197250" y="2882564"/>
            <a:ext cx="5181600" cy="38862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92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0DC04DD-4A90-3239-817A-D4A4D9A1C67B}"/>
              </a:ext>
            </a:extLst>
          </p:cNvPr>
          <p:cNvSpPr/>
          <p:nvPr/>
        </p:nvSpPr>
        <p:spPr>
          <a:xfrm>
            <a:off x="533400" y="381000"/>
            <a:ext cx="10972800" cy="1219200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76ED3E-1084-7446-EA09-1993821A1E10}"/>
              </a:ext>
            </a:extLst>
          </p:cNvPr>
          <p:cNvSpPr txBox="1"/>
          <p:nvPr/>
        </p:nvSpPr>
        <p:spPr>
          <a:xfrm>
            <a:off x="533400" y="2057400"/>
            <a:ext cx="9372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“How could I not celebrate- dead brother alive!”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He should join celebration –his brother alive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Older brother didn’t realize what it meant to be a son –saw father in debt to him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His faithful service acknowledged – had                                    not earned his wealth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There but for the grace of God go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Older had father’s name but not his heart</a:t>
            </a:r>
            <a:b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</a:br>
            <a:endParaRPr lang="en-US" sz="2800" b="1" dirty="0">
              <a:solidFill>
                <a:schemeClr val="accent5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latin typeface="Abadi" panose="020B060402010402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10C44BF-A401-3191-FBB9-B0124A39E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658">
            <a:off x="7903391" y="3078081"/>
            <a:ext cx="5075188" cy="380639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0CACA0-F463-F6FD-DF82-FF6315B2743B}"/>
              </a:ext>
            </a:extLst>
          </p:cNvPr>
          <p:cNvSpPr txBox="1"/>
          <p:nvPr/>
        </p:nvSpPr>
        <p:spPr>
          <a:xfrm>
            <a:off x="533400" y="609600"/>
            <a:ext cx="1097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Harrington" panose="04040505050A02020702" pitchFamily="82" charset="0"/>
              </a:rPr>
              <a:t>Father’s Reaction to Older Son</a:t>
            </a:r>
            <a:endParaRPr lang="en-US" sz="6000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84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82" name="Rectangle 15375">
            <a:extLst>
              <a:ext uri="{FF2B5EF4-FFF2-40B4-BE49-F238E27FC236}">
                <a16:creationId xmlns:a16="http://schemas.microsoft.com/office/drawing/2014/main" id="{7742A528-B5BC-48B8-92DE-9C2B44451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7E809719-3746-20F3-3B3D-8BFAF90CC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2" r="5827" b="-1"/>
          <a:stretch/>
        </p:blipFill>
        <p:spPr bwMode="auto">
          <a:xfrm>
            <a:off x="2362200" y="304800"/>
            <a:ext cx="9459306" cy="5854700"/>
          </a:xfrm>
          <a:custGeom>
            <a:avLst/>
            <a:gdLst/>
            <a:ahLst/>
            <a:cxnLst/>
            <a:rect l="l" t="t" r="r" b="b"/>
            <a:pathLst>
              <a:path w="8500451" h="5783926">
                <a:moveTo>
                  <a:pt x="4814568" y="604"/>
                </a:moveTo>
                <a:cubicBezTo>
                  <a:pt x="5041344" y="3294"/>
                  <a:pt x="5267019" y="14348"/>
                  <a:pt x="5493575" y="21000"/>
                </a:cubicBezTo>
                <a:cubicBezTo>
                  <a:pt x="5987120" y="36130"/>
                  <a:pt x="6483273" y="35607"/>
                  <a:pt x="6977859" y="46564"/>
                </a:cubicBezTo>
                <a:cubicBezTo>
                  <a:pt x="7286195" y="53346"/>
                  <a:pt x="7590877" y="77867"/>
                  <a:pt x="7880953" y="154038"/>
                </a:cubicBezTo>
                <a:cubicBezTo>
                  <a:pt x="7921646" y="164993"/>
                  <a:pt x="7967557" y="167081"/>
                  <a:pt x="7998861" y="193166"/>
                </a:cubicBezTo>
                <a:cubicBezTo>
                  <a:pt x="8033815" y="222382"/>
                  <a:pt x="8019729" y="265163"/>
                  <a:pt x="7968600" y="273511"/>
                </a:cubicBezTo>
                <a:cubicBezTo>
                  <a:pt x="7903386" y="284466"/>
                  <a:pt x="7836607" y="287597"/>
                  <a:pt x="7764609" y="294901"/>
                </a:cubicBezTo>
                <a:cubicBezTo>
                  <a:pt x="7792260" y="335073"/>
                  <a:pt x="7859040" y="304814"/>
                  <a:pt x="7876257" y="354899"/>
                </a:cubicBezTo>
                <a:cubicBezTo>
                  <a:pt x="7799043" y="389332"/>
                  <a:pt x="7705656" y="366898"/>
                  <a:pt x="7631049" y="400810"/>
                </a:cubicBezTo>
                <a:cubicBezTo>
                  <a:pt x="7633137" y="424287"/>
                  <a:pt x="7649831" y="426374"/>
                  <a:pt x="7663396" y="432635"/>
                </a:cubicBezTo>
                <a:cubicBezTo>
                  <a:pt x="7676961" y="438373"/>
                  <a:pt x="7710871" y="430026"/>
                  <a:pt x="7696264" y="462894"/>
                </a:cubicBezTo>
                <a:cubicBezTo>
                  <a:pt x="7541315" y="482719"/>
                  <a:pt x="7393147" y="550021"/>
                  <a:pt x="7229849" y="540630"/>
                </a:cubicBezTo>
                <a:cubicBezTo>
                  <a:pt x="7431755" y="558890"/>
                  <a:pt x="7602355" y="633496"/>
                  <a:pt x="7780782" y="683059"/>
                </a:cubicBezTo>
                <a:cubicBezTo>
                  <a:pt x="7773479" y="741491"/>
                  <a:pt x="7701483" y="718014"/>
                  <a:pt x="7680613" y="759751"/>
                </a:cubicBezTo>
                <a:cubicBezTo>
                  <a:pt x="7794869" y="788967"/>
                  <a:pt x="7904429" y="823401"/>
                  <a:pt x="7998861" y="880789"/>
                </a:cubicBezTo>
                <a:cubicBezTo>
                  <a:pt x="8083901" y="932439"/>
                  <a:pt x="8164765" y="989306"/>
                  <a:pt x="8257111" y="1031566"/>
                </a:cubicBezTo>
                <a:cubicBezTo>
                  <a:pt x="8354150" y="1075912"/>
                  <a:pt x="8413103" y="1132779"/>
                  <a:pt x="8402148" y="1229819"/>
                </a:cubicBezTo>
                <a:cubicBezTo>
                  <a:pt x="8397452" y="1269468"/>
                  <a:pt x="8409973" y="1302859"/>
                  <a:pt x="8453275" y="1318510"/>
                </a:cubicBezTo>
                <a:cubicBezTo>
                  <a:pt x="8507013" y="1337814"/>
                  <a:pt x="8501275" y="1367029"/>
                  <a:pt x="8499187" y="1411897"/>
                </a:cubicBezTo>
                <a:cubicBezTo>
                  <a:pt x="8496056" y="1465634"/>
                  <a:pt x="8468406" y="1486504"/>
                  <a:pt x="8419885" y="1504764"/>
                </a:cubicBezTo>
                <a:cubicBezTo>
                  <a:pt x="8350497" y="1530327"/>
                  <a:pt x="8349975" y="1569978"/>
                  <a:pt x="8368237" y="1617454"/>
                </a:cubicBezTo>
                <a:cubicBezTo>
                  <a:pt x="8378149" y="1643540"/>
                  <a:pt x="8393278" y="1664409"/>
                  <a:pt x="8415713" y="1683712"/>
                </a:cubicBezTo>
                <a:cubicBezTo>
                  <a:pt x="8493448" y="1751014"/>
                  <a:pt x="8492927" y="1752056"/>
                  <a:pt x="8416755" y="1831880"/>
                </a:cubicBezTo>
                <a:cubicBezTo>
                  <a:pt x="8396408" y="1853269"/>
                  <a:pt x="8374496" y="1867356"/>
                  <a:pt x="8383888" y="1901790"/>
                </a:cubicBezTo>
                <a:cubicBezTo>
                  <a:pt x="8415713" y="2016046"/>
                  <a:pt x="8411538" y="2016046"/>
                  <a:pt x="8283717" y="2053609"/>
                </a:cubicBezTo>
                <a:cubicBezTo>
                  <a:pt x="8254501" y="2062479"/>
                  <a:pt x="8215373" y="2054653"/>
                  <a:pt x="8198678" y="2087521"/>
                </a:cubicBezTo>
                <a:cubicBezTo>
                  <a:pt x="8209113" y="2111521"/>
                  <a:pt x="8184591" y="2690625"/>
                  <a:pt x="8207547" y="2700017"/>
                </a:cubicBezTo>
                <a:cubicBezTo>
                  <a:pt x="8387017" y="2773578"/>
                  <a:pt x="8409451" y="2860184"/>
                  <a:pt x="8269632" y="2996352"/>
                </a:cubicBezTo>
                <a:cubicBezTo>
                  <a:pt x="8175722" y="3087653"/>
                  <a:pt x="8186677" y="3236864"/>
                  <a:pt x="8225807" y="3330251"/>
                </a:cubicBezTo>
                <a:cubicBezTo>
                  <a:pt x="8373452" y="3371467"/>
                  <a:pt x="8341107" y="3481027"/>
                  <a:pt x="8370845" y="3577023"/>
                </a:cubicBezTo>
                <a:cubicBezTo>
                  <a:pt x="8392757" y="3649020"/>
                  <a:pt x="8306673" y="3639107"/>
                  <a:pt x="8310847" y="3671976"/>
                </a:cubicBezTo>
                <a:cubicBezTo>
                  <a:pt x="8365105" y="3711626"/>
                  <a:pt x="8437624" y="3724148"/>
                  <a:pt x="8479884" y="3778406"/>
                </a:cubicBezTo>
                <a:cubicBezTo>
                  <a:pt x="8403713" y="3818056"/>
                  <a:pt x="8365105" y="3873880"/>
                  <a:pt x="8322845" y="3929703"/>
                </a:cubicBezTo>
                <a:cubicBezTo>
                  <a:pt x="8254501" y="4020482"/>
                  <a:pt x="8161635" y="4097174"/>
                  <a:pt x="8063031" y="4166563"/>
                </a:cubicBezTo>
                <a:cubicBezTo>
                  <a:pt x="8012947" y="4649674"/>
                  <a:pt x="7851215" y="5156783"/>
                  <a:pt x="7833475" y="5181825"/>
                </a:cubicBezTo>
                <a:cubicBezTo>
                  <a:pt x="7760436" y="5174520"/>
                  <a:pt x="7618528" y="5466682"/>
                  <a:pt x="7495403" y="5493812"/>
                </a:cubicBezTo>
                <a:cubicBezTo>
                  <a:pt x="7366017" y="5523550"/>
                  <a:pt x="5441925" y="5797973"/>
                  <a:pt x="5148199" y="5783364"/>
                </a:cubicBezTo>
                <a:cubicBezTo>
                  <a:pt x="3551743" y="5705628"/>
                  <a:pt x="3505310" y="5598155"/>
                  <a:pt x="3505310" y="5598155"/>
                </a:cubicBezTo>
                <a:cubicBezTo>
                  <a:pt x="3505310" y="5598155"/>
                  <a:pt x="3596089" y="5571548"/>
                  <a:pt x="3675390" y="5541287"/>
                </a:cubicBezTo>
                <a:cubicBezTo>
                  <a:pt x="3627392" y="5542853"/>
                  <a:pt x="3579395" y="5543896"/>
                  <a:pt x="3531919" y="5542331"/>
                </a:cubicBezTo>
                <a:cubicBezTo>
                  <a:pt x="3164108" y="5531375"/>
                  <a:pt x="3500093" y="5511028"/>
                  <a:pt x="3138022" y="5469291"/>
                </a:cubicBezTo>
                <a:cubicBezTo>
                  <a:pt x="2527092" y="5398860"/>
                  <a:pt x="2618913" y="5380598"/>
                  <a:pt x="2058068" y="5181825"/>
                </a:cubicBezTo>
                <a:cubicBezTo>
                  <a:pt x="2008504" y="5164086"/>
                  <a:pt x="1660519" y="5056613"/>
                  <a:pt x="1447659" y="5044613"/>
                </a:cubicBezTo>
                <a:cubicBezTo>
                  <a:pt x="1391313" y="5041483"/>
                  <a:pt x="1329751" y="5042527"/>
                  <a:pt x="1281230" y="4977311"/>
                </a:cubicBezTo>
                <a:cubicBezTo>
                  <a:pt x="1429920" y="4979399"/>
                  <a:pt x="1557741" y="4979399"/>
                  <a:pt x="1696518" y="4945487"/>
                </a:cubicBezTo>
                <a:cubicBezTo>
                  <a:pt x="1622434" y="4898532"/>
                  <a:pt x="1537394" y="4938705"/>
                  <a:pt x="1478440" y="4905836"/>
                </a:cubicBezTo>
                <a:cubicBezTo>
                  <a:pt x="1423138" y="4875577"/>
                  <a:pt x="1375140" y="4871404"/>
                  <a:pt x="1318795" y="4919401"/>
                </a:cubicBezTo>
                <a:cubicBezTo>
                  <a:pt x="1289578" y="4944443"/>
                  <a:pt x="1237928" y="4939747"/>
                  <a:pt x="1208190" y="4925140"/>
                </a:cubicBezTo>
                <a:cubicBezTo>
                  <a:pt x="1049066" y="4846360"/>
                  <a:pt x="1052718" y="4847404"/>
                  <a:pt x="875857" y="4867751"/>
                </a:cubicBezTo>
                <a:cubicBezTo>
                  <a:pt x="763166" y="4880272"/>
                  <a:pt x="648388" y="4902706"/>
                  <a:pt x="545088" y="4889141"/>
                </a:cubicBezTo>
                <a:cubicBezTo>
                  <a:pt x="532045" y="4859403"/>
                  <a:pt x="543522" y="4845839"/>
                  <a:pt x="558131" y="4841666"/>
                </a:cubicBezTo>
                <a:cubicBezTo>
                  <a:pt x="796034" y="4776973"/>
                  <a:pt x="840379" y="4702889"/>
                  <a:pt x="1081413" y="4662717"/>
                </a:cubicBezTo>
                <a:cubicBezTo>
                  <a:pt x="1099151" y="4617327"/>
                  <a:pt x="1011503" y="4609500"/>
                  <a:pt x="1052718" y="4564633"/>
                </a:cubicBezTo>
                <a:cubicBezTo>
                  <a:pt x="1127846" y="4529678"/>
                  <a:pt x="1216016" y="4570894"/>
                  <a:pt x="1290622" y="4525505"/>
                </a:cubicBezTo>
                <a:cubicBezTo>
                  <a:pt x="1277579" y="4493158"/>
                  <a:pt x="1214972" y="4516636"/>
                  <a:pt x="1217581" y="4482202"/>
                </a:cubicBezTo>
                <a:cubicBezTo>
                  <a:pt x="1220712" y="4442552"/>
                  <a:pt x="1264536" y="4448813"/>
                  <a:pt x="1294796" y="4451421"/>
                </a:cubicBezTo>
                <a:cubicBezTo>
                  <a:pt x="1441398" y="4464985"/>
                  <a:pt x="1568696" y="4390902"/>
                  <a:pt x="1709040" y="4365860"/>
                </a:cubicBezTo>
                <a:cubicBezTo>
                  <a:pt x="1559306" y="4303253"/>
                  <a:pt x="686474" y="4353338"/>
                  <a:pt x="530479" y="4334034"/>
                </a:cubicBezTo>
                <a:cubicBezTo>
                  <a:pt x="367182" y="4314210"/>
                  <a:pt x="107367" y="4261516"/>
                  <a:pt x="174146" y="4244821"/>
                </a:cubicBezTo>
                <a:cubicBezTo>
                  <a:pt x="249796" y="4225518"/>
                  <a:pt x="519524" y="3996484"/>
                  <a:pt x="596216" y="3986050"/>
                </a:cubicBezTo>
                <a:cubicBezTo>
                  <a:pt x="685430" y="3974050"/>
                  <a:pt x="703169" y="3957876"/>
                  <a:pt x="820554" y="3875967"/>
                </a:cubicBezTo>
                <a:cubicBezTo>
                  <a:pt x="897769" y="3822230"/>
                  <a:pt x="576391" y="3939094"/>
                  <a:pt x="451179" y="3901009"/>
                </a:cubicBezTo>
                <a:cubicBezTo>
                  <a:pt x="405268" y="3886923"/>
                  <a:pt x="729255" y="3738233"/>
                  <a:pt x="729255" y="3711105"/>
                </a:cubicBezTo>
                <a:cubicBezTo>
                  <a:pt x="729255" y="3682409"/>
                  <a:pt x="700038" y="3676150"/>
                  <a:pt x="672387" y="3676150"/>
                </a:cubicBezTo>
                <a:cubicBezTo>
                  <a:pt x="610824" y="3676150"/>
                  <a:pt x="629606" y="3651106"/>
                  <a:pt x="568043" y="3652673"/>
                </a:cubicBezTo>
                <a:cubicBezTo>
                  <a:pt x="748558" y="3580154"/>
                  <a:pt x="860205" y="3599458"/>
                  <a:pt x="1038632" y="3533198"/>
                </a:cubicBezTo>
                <a:cubicBezTo>
                  <a:pt x="1125760" y="3500852"/>
                  <a:pt x="817425" y="3393378"/>
                  <a:pt x="907160" y="3365206"/>
                </a:cubicBezTo>
                <a:cubicBezTo>
                  <a:pt x="941071" y="3354249"/>
                  <a:pt x="986461" y="3365727"/>
                  <a:pt x="1009938" y="3327120"/>
                </a:cubicBezTo>
                <a:cubicBezTo>
                  <a:pt x="972897" y="3296340"/>
                  <a:pt x="923855" y="3309904"/>
                  <a:pt x="886812" y="3322425"/>
                </a:cubicBezTo>
                <a:cubicBezTo>
                  <a:pt x="792381" y="3354772"/>
                  <a:pt x="799165" y="3346946"/>
                  <a:pt x="789773" y="3322947"/>
                </a:cubicBezTo>
                <a:cubicBezTo>
                  <a:pt x="758993" y="3241037"/>
                  <a:pt x="682822" y="3267123"/>
                  <a:pt x="615520" y="3280688"/>
                </a:cubicBezTo>
                <a:cubicBezTo>
                  <a:pt x="412050" y="3321382"/>
                  <a:pt x="205972" y="3309904"/>
                  <a:pt x="3023" y="3351641"/>
                </a:cubicBezTo>
                <a:cubicBezTo>
                  <a:pt x="-18888" y="3356337"/>
                  <a:pt x="83890" y="3262949"/>
                  <a:pt x="132409" y="3251993"/>
                </a:cubicBezTo>
                <a:cubicBezTo>
                  <a:pt x="185103" y="3240516"/>
                  <a:pt x="249796" y="3248863"/>
                  <a:pt x="287360" y="3195127"/>
                </a:cubicBezTo>
                <a:cubicBezTo>
                  <a:pt x="220579" y="3181561"/>
                  <a:pt x="144410" y="3207647"/>
                  <a:pt x="78150" y="3164866"/>
                </a:cubicBezTo>
                <a:cubicBezTo>
                  <a:pt x="225276" y="3105913"/>
                  <a:pt x="371878" y="3107999"/>
                  <a:pt x="498655" y="3069914"/>
                </a:cubicBezTo>
                <a:cubicBezTo>
                  <a:pt x="510133" y="2999483"/>
                  <a:pt x="426658" y="3025046"/>
                  <a:pt x="396399" y="2984874"/>
                </a:cubicBezTo>
                <a:cubicBezTo>
                  <a:pt x="1351140" y="2916007"/>
                  <a:pt x="817946" y="2712537"/>
                  <a:pt x="658822" y="2601411"/>
                </a:cubicBezTo>
                <a:cubicBezTo>
                  <a:pt x="605607" y="2564370"/>
                  <a:pt x="1164888" y="2388551"/>
                  <a:pt x="1183148" y="2383856"/>
                </a:cubicBezTo>
                <a:cubicBezTo>
                  <a:pt x="1229581" y="2372900"/>
                  <a:pt x="1413747" y="2380725"/>
                  <a:pt x="1451311" y="2366639"/>
                </a:cubicBezTo>
                <a:cubicBezTo>
                  <a:pt x="1499309" y="2348901"/>
                  <a:pt x="1340706" y="2318120"/>
                  <a:pt x="1376184" y="2296729"/>
                </a:cubicBezTo>
                <a:cubicBezTo>
                  <a:pt x="1625043" y="2145953"/>
                  <a:pt x="1642780" y="1919006"/>
                  <a:pt x="1572870" y="1902834"/>
                </a:cubicBezTo>
                <a:cubicBezTo>
                  <a:pt x="1500353" y="1886138"/>
                  <a:pt x="1429399" y="1899181"/>
                  <a:pt x="1362097" y="1926311"/>
                </a:cubicBezTo>
                <a:cubicBezTo>
                  <a:pt x="1252536" y="1970656"/>
                  <a:pt x="493960" y="1907528"/>
                  <a:pt x="281620" y="1943006"/>
                </a:cubicBezTo>
                <a:cubicBezTo>
                  <a:pt x="249274" y="1948223"/>
                  <a:pt x="205451" y="1971700"/>
                  <a:pt x="174669" y="1927876"/>
                </a:cubicBezTo>
                <a:cubicBezTo>
                  <a:pt x="393269" y="1785969"/>
                  <a:pt x="673952" y="1826663"/>
                  <a:pt x="918115" y="1730145"/>
                </a:cubicBezTo>
                <a:cubicBezTo>
                  <a:pt x="822119" y="1663886"/>
                  <a:pt x="724558" y="1667017"/>
                  <a:pt x="624389" y="1676929"/>
                </a:cubicBezTo>
                <a:cubicBezTo>
                  <a:pt x="598304" y="1679538"/>
                  <a:pt x="562826" y="1683190"/>
                  <a:pt x="556565" y="1655539"/>
                </a:cubicBezTo>
                <a:cubicBezTo>
                  <a:pt x="548739" y="1620584"/>
                  <a:pt x="590999" y="1614323"/>
                  <a:pt x="618650" y="1600237"/>
                </a:cubicBezTo>
                <a:cubicBezTo>
                  <a:pt x="660909" y="1578325"/>
                  <a:pt x="723515" y="1604410"/>
                  <a:pt x="775165" y="1544413"/>
                </a:cubicBezTo>
                <a:cubicBezTo>
                  <a:pt x="618650" y="1558500"/>
                  <a:pt x="486656" y="1583021"/>
                  <a:pt x="348401" y="1624758"/>
                </a:cubicBezTo>
                <a:cubicBezTo>
                  <a:pt x="360400" y="1587717"/>
                  <a:pt x="402137" y="1570499"/>
                  <a:pt x="378660" y="1539719"/>
                </a:cubicBezTo>
                <a:cubicBezTo>
                  <a:pt x="360922" y="1516763"/>
                  <a:pt x="310316" y="1505806"/>
                  <a:pt x="336402" y="1463025"/>
                </a:cubicBezTo>
                <a:cubicBezTo>
                  <a:pt x="409963" y="1417636"/>
                  <a:pt x="514307" y="1429636"/>
                  <a:pt x="576913" y="1364421"/>
                </a:cubicBezTo>
                <a:cubicBezTo>
                  <a:pt x="665605" y="1271556"/>
                  <a:pt x="803338" y="1239731"/>
                  <a:pt x="911856" y="1171908"/>
                </a:cubicBezTo>
                <a:cubicBezTo>
                  <a:pt x="947853" y="1149995"/>
                  <a:pt x="1184192" y="1073303"/>
                  <a:pt x="1247841" y="1048782"/>
                </a:cubicBezTo>
                <a:cubicBezTo>
                  <a:pt x="1336532" y="1014349"/>
                  <a:pt x="1437746" y="1002349"/>
                  <a:pt x="1524872" y="939221"/>
                </a:cubicBezTo>
                <a:cubicBezTo>
                  <a:pt x="1439310" y="926178"/>
                  <a:pt x="1369923" y="985133"/>
                  <a:pt x="1267145" y="956439"/>
                </a:cubicBezTo>
                <a:cubicBezTo>
                  <a:pt x="1429920" y="895398"/>
                  <a:pt x="1579131" y="867746"/>
                  <a:pt x="1697039" y="783749"/>
                </a:cubicBezTo>
                <a:cubicBezTo>
                  <a:pt x="1711648" y="773315"/>
                  <a:pt x="1740342" y="776446"/>
                  <a:pt x="1762255" y="772794"/>
                </a:cubicBezTo>
                <a:cubicBezTo>
                  <a:pt x="1992852" y="735752"/>
                  <a:pt x="2224495" y="704449"/>
                  <a:pt x="2452486" y="650712"/>
                </a:cubicBezTo>
                <a:cubicBezTo>
                  <a:pt x="2504136" y="638191"/>
                  <a:pt x="2595436" y="635061"/>
                  <a:pt x="2586045" y="590193"/>
                </a:cubicBezTo>
                <a:cubicBezTo>
                  <a:pt x="2571959" y="522891"/>
                  <a:pt x="2486919" y="570889"/>
                  <a:pt x="2432138" y="577150"/>
                </a:cubicBezTo>
                <a:cubicBezTo>
                  <a:pt x="2262059" y="597497"/>
                  <a:pt x="2091979" y="632974"/>
                  <a:pt x="1919291" y="613149"/>
                </a:cubicBezTo>
                <a:cubicBezTo>
                  <a:pt x="2035633" y="588107"/>
                  <a:pt x="2151455" y="562542"/>
                  <a:pt x="2267799" y="537499"/>
                </a:cubicBezTo>
                <a:cubicBezTo>
                  <a:pt x="2134238" y="546368"/>
                  <a:pt x="2017896" y="487936"/>
                  <a:pt x="1887988" y="514022"/>
                </a:cubicBezTo>
                <a:cubicBezTo>
                  <a:pt x="1846250" y="522370"/>
                  <a:pt x="1802427" y="495762"/>
                  <a:pt x="1798252" y="454546"/>
                </a:cubicBezTo>
                <a:cubicBezTo>
                  <a:pt x="1793557" y="421678"/>
                  <a:pt x="1832686" y="407071"/>
                  <a:pt x="1862424" y="396636"/>
                </a:cubicBezTo>
                <a:cubicBezTo>
                  <a:pt x="1938595" y="370028"/>
                  <a:pt x="1999113" y="291250"/>
                  <a:pt x="2096675" y="332987"/>
                </a:cubicBezTo>
                <a:cubicBezTo>
                  <a:pt x="2158237" y="267250"/>
                  <a:pt x="2256320" y="256816"/>
                  <a:pt x="2335621" y="239600"/>
                </a:cubicBezTo>
                <a:cubicBezTo>
                  <a:pt x="2588654" y="185341"/>
                  <a:pt x="2845338" y="143081"/>
                  <a:pt x="3102023" y="107082"/>
                </a:cubicBezTo>
                <a:cubicBezTo>
                  <a:pt x="3270538" y="83605"/>
                  <a:pt x="3444270" y="93518"/>
                  <a:pt x="3611219" y="63780"/>
                </a:cubicBezTo>
                <a:cubicBezTo>
                  <a:pt x="3937814" y="5869"/>
                  <a:pt x="4262322" y="7436"/>
                  <a:pt x="4587352" y="1175"/>
                </a:cubicBezTo>
                <a:cubicBezTo>
                  <a:pt x="4663262" y="-260"/>
                  <a:pt x="4738976" y="-293"/>
                  <a:pt x="4814568" y="60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CB4F8E-C545-4A1D-1B17-F631C29B3FAD}"/>
              </a:ext>
            </a:extLst>
          </p:cNvPr>
          <p:cNvSpPr txBox="1"/>
          <p:nvPr/>
        </p:nvSpPr>
        <p:spPr>
          <a:xfrm>
            <a:off x="228600" y="176748"/>
            <a:ext cx="320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Harrington" panose="04040505050A02020702" pitchFamily="82" charset="0"/>
              </a:rPr>
              <a:t>The Parable of the Lost Son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CCC0B63E-0EDE-CC82-93E7-F0D86DFE8B6D}"/>
              </a:ext>
            </a:extLst>
          </p:cNvPr>
          <p:cNvSpPr/>
          <p:nvPr/>
        </p:nvSpPr>
        <p:spPr>
          <a:xfrm>
            <a:off x="1447800" y="3096592"/>
            <a:ext cx="5334000" cy="3352800"/>
          </a:xfrm>
          <a:prstGeom prst="cloud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6EB93F-81EA-734F-388E-0A887B59165A}"/>
              </a:ext>
            </a:extLst>
          </p:cNvPr>
          <p:cNvSpPr txBox="1"/>
          <p:nvPr/>
        </p:nvSpPr>
        <p:spPr>
          <a:xfrm rot="20716990">
            <a:off x="1905000" y="3963540"/>
            <a:ext cx="441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The Pearl &amp; Crown of all parables</a:t>
            </a:r>
          </a:p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Gospel within the Gospel</a:t>
            </a:r>
          </a:p>
        </p:txBody>
      </p:sp>
    </p:spTree>
    <p:extLst>
      <p:ext uri="{BB962C8B-B14F-4D97-AF65-F5344CB8AC3E}">
        <p14:creationId xmlns:p14="http://schemas.microsoft.com/office/powerpoint/2010/main" val="403260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Rectangle 718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34448022-FEC4-E34F-6111-93D4336EB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6" b="1676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822548-554C-FF03-BFF8-8EED9D162412}"/>
              </a:ext>
            </a:extLst>
          </p:cNvPr>
          <p:cNvSpPr txBox="1"/>
          <p:nvPr/>
        </p:nvSpPr>
        <p:spPr>
          <a:xfrm>
            <a:off x="5486400" y="3733800"/>
            <a:ext cx="91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G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C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900CA99-0D24-715D-8FA8-0E56F5CDD7EB}"/>
              </a:ext>
            </a:extLst>
          </p:cNvPr>
          <p:cNvSpPr/>
          <p:nvPr/>
        </p:nvSpPr>
        <p:spPr>
          <a:xfrm>
            <a:off x="7162800" y="228600"/>
            <a:ext cx="3048000" cy="2286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CDCF8A-9D52-BB04-84E9-999975CD6222}"/>
              </a:ext>
            </a:extLst>
          </p:cNvPr>
          <p:cNvSpPr txBox="1"/>
          <p:nvPr/>
        </p:nvSpPr>
        <p:spPr>
          <a:xfrm>
            <a:off x="7189509" y="494437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You show others the way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4961BE-0AC5-53F0-ED25-28E95F152AF2}"/>
              </a:ext>
            </a:extLst>
          </p:cNvPr>
          <p:cNvSpPr/>
          <p:nvPr/>
        </p:nvSpPr>
        <p:spPr>
          <a:xfrm>
            <a:off x="457200" y="381000"/>
            <a:ext cx="4495800" cy="1676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C31C4E-36E6-B88C-8BF4-01169026552C}"/>
              </a:ext>
            </a:extLst>
          </p:cNvPr>
          <p:cNvSpPr txBox="1"/>
          <p:nvPr/>
        </p:nvSpPr>
        <p:spPr>
          <a:xfrm>
            <a:off x="455676" y="607874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They are not pigs, the Father wants them back.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FBD028-AB7C-84E1-F557-0AD5CBAA73E3}"/>
              </a:ext>
            </a:extLst>
          </p:cNvPr>
          <p:cNvSpPr/>
          <p:nvPr/>
        </p:nvSpPr>
        <p:spPr>
          <a:xfrm>
            <a:off x="7010400" y="4191000"/>
            <a:ext cx="4114800" cy="1371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B22AB3-57FB-CA10-48B4-E6E2DFCE6227}"/>
              </a:ext>
            </a:extLst>
          </p:cNvPr>
          <p:cNvSpPr txBox="1"/>
          <p:nvPr/>
        </p:nvSpPr>
        <p:spPr>
          <a:xfrm>
            <a:off x="7010400" y="41910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Reach out to the prodigals of the world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3AB874-7AFA-7507-E3BE-B8911BB04653}"/>
              </a:ext>
            </a:extLst>
          </p:cNvPr>
          <p:cNvSpPr/>
          <p:nvPr/>
        </p:nvSpPr>
        <p:spPr>
          <a:xfrm>
            <a:off x="1447038" y="4038600"/>
            <a:ext cx="3657600" cy="255752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D66633-8066-432E-F9BD-1AD10F86E109}"/>
              </a:ext>
            </a:extLst>
          </p:cNvPr>
          <p:cNvSpPr txBox="1"/>
          <p:nvPr/>
        </p:nvSpPr>
        <p:spPr>
          <a:xfrm>
            <a:off x="1448609" y="4484757"/>
            <a:ext cx="3428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Are you the prodigal?</a:t>
            </a:r>
          </a:p>
        </p:txBody>
      </p:sp>
    </p:spTree>
    <p:extLst>
      <p:ext uri="{BB962C8B-B14F-4D97-AF65-F5344CB8AC3E}">
        <p14:creationId xmlns:p14="http://schemas.microsoft.com/office/powerpoint/2010/main" val="48670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2E3C8AC-523E-2FEA-8870-20965CF25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82" name="Rectangle 15375">
            <a:extLst>
              <a:ext uri="{FF2B5EF4-FFF2-40B4-BE49-F238E27FC236}">
                <a16:creationId xmlns:a16="http://schemas.microsoft.com/office/drawing/2014/main" id="{7742A528-B5BC-48B8-92DE-9C2B44451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7E809719-3746-20F3-3B3D-8BFAF90CC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2" r="5827" b="-1"/>
          <a:stretch/>
        </p:blipFill>
        <p:spPr bwMode="auto">
          <a:xfrm>
            <a:off x="2362200" y="304800"/>
            <a:ext cx="9459306" cy="5854700"/>
          </a:xfrm>
          <a:custGeom>
            <a:avLst/>
            <a:gdLst/>
            <a:ahLst/>
            <a:cxnLst/>
            <a:rect l="l" t="t" r="r" b="b"/>
            <a:pathLst>
              <a:path w="8500451" h="5783926">
                <a:moveTo>
                  <a:pt x="4814568" y="604"/>
                </a:moveTo>
                <a:cubicBezTo>
                  <a:pt x="5041344" y="3294"/>
                  <a:pt x="5267019" y="14348"/>
                  <a:pt x="5493575" y="21000"/>
                </a:cubicBezTo>
                <a:cubicBezTo>
                  <a:pt x="5987120" y="36130"/>
                  <a:pt x="6483273" y="35607"/>
                  <a:pt x="6977859" y="46564"/>
                </a:cubicBezTo>
                <a:cubicBezTo>
                  <a:pt x="7286195" y="53346"/>
                  <a:pt x="7590877" y="77867"/>
                  <a:pt x="7880953" y="154038"/>
                </a:cubicBezTo>
                <a:cubicBezTo>
                  <a:pt x="7921646" y="164993"/>
                  <a:pt x="7967557" y="167081"/>
                  <a:pt x="7998861" y="193166"/>
                </a:cubicBezTo>
                <a:cubicBezTo>
                  <a:pt x="8033815" y="222382"/>
                  <a:pt x="8019729" y="265163"/>
                  <a:pt x="7968600" y="273511"/>
                </a:cubicBezTo>
                <a:cubicBezTo>
                  <a:pt x="7903386" y="284466"/>
                  <a:pt x="7836607" y="287597"/>
                  <a:pt x="7764609" y="294901"/>
                </a:cubicBezTo>
                <a:cubicBezTo>
                  <a:pt x="7792260" y="335073"/>
                  <a:pt x="7859040" y="304814"/>
                  <a:pt x="7876257" y="354899"/>
                </a:cubicBezTo>
                <a:cubicBezTo>
                  <a:pt x="7799043" y="389332"/>
                  <a:pt x="7705656" y="366898"/>
                  <a:pt x="7631049" y="400810"/>
                </a:cubicBezTo>
                <a:cubicBezTo>
                  <a:pt x="7633137" y="424287"/>
                  <a:pt x="7649831" y="426374"/>
                  <a:pt x="7663396" y="432635"/>
                </a:cubicBezTo>
                <a:cubicBezTo>
                  <a:pt x="7676961" y="438373"/>
                  <a:pt x="7710871" y="430026"/>
                  <a:pt x="7696264" y="462894"/>
                </a:cubicBezTo>
                <a:cubicBezTo>
                  <a:pt x="7541315" y="482719"/>
                  <a:pt x="7393147" y="550021"/>
                  <a:pt x="7229849" y="540630"/>
                </a:cubicBezTo>
                <a:cubicBezTo>
                  <a:pt x="7431755" y="558890"/>
                  <a:pt x="7602355" y="633496"/>
                  <a:pt x="7780782" y="683059"/>
                </a:cubicBezTo>
                <a:cubicBezTo>
                  <a:pt x="7773479" y="741491"/>
                  <a:pt x="7701483" y="718014"/>
                  <a:pt x="7680613" y="759751"/>
                </a:cubicBezTo>
                <a:cubicBezTo>
                  <a:pt x="7794869" y="788967"/>
                  <a:pt x="7904429" y="823401"/>
                  <a:pt x="7998861" y="880789"/>
                </a:cubicBezTo>
                <a:cubicBezTo>
                  <a:pt x="8083901" y="932439"/>
                  <a:pt x="8164765" y="989306"/>
                  <a:pt x="8257111" y="1031566"/>
                </a:cubicBezTo>
                <a:cubicBezTo>
                  <a:pt x="8354150" y="1075912"/>
                  <a:pt x="8413103" y="1132779"/>
                  <a:pt x="8402148" y="1229819"/>
                </a:cubicBezTo>
                <a:cubicBezTo>
                  <a:pt x="8397452" y="1269468"/>
                  <a:pt x="8409973" y="1302859"/>
                  <a:pt x="8453275" y="1318510"/>
                </a:cubicBezTo>
                <a:cubicBezTo>
                  <a:pt x="8507013" y="1337814"/>
                  <a:pt x="8501275" y="1367029"/>
                  <a:pt x="8499187" y="1411897"/>
                </a:cubicBezTo>
                <a:cubicBezTo>
                  <a:pt x="8496056" y="1465634"/>
                  <a:pt x="8468406" y="1486504"/>
                  <a:pt x="8419885" y="1504764"/>
                </a:cubicBezTo>
                <a:cubicBezTo>
                  <a:pt x="8350497" y="1530327"/>
                  <a:pt x="8349975" y="1569978"/>
                  <a:pt x="8368237" y="1617454"/>
                </a:cubicBezTo>
                <a:cubicBezTo>
                  <a:pt x="8378149" y="1643540"/>
                  <a:pt x="8393278" y="1664409"/>
                  <a:pt x="8415713" y="1683712"/>
                </a:cubicBezTo>
                <a:cubicBezTo>
                  <a:pt x="8493448" y="1751014"/>
                  <a:pt x="8492927" y="1752056"/>
                  <a:pt x="8416755" y="1831880"/>
                </a:cubicBezTo>
                <a:cubicBezTo>
                  <a:pt x="8396408" y="1853269"/>
                  <a:pt x="8374496" y="1867356"/>
                  <a:pt x="8383888" y="1901790"/>
                </a:cubicBezTo>
                <a:cubicBezTo>
                  <a:pt x="8415713" y="2016046"/>
                  <a:pt x="8411538" y="2016046"/>
                  <a:pt x="8283717" y="2053609"/>
                </a:cubicBezTo>
                <a:cubicBezTo>
                  <a:pt x="8254501" y="2062479"/>
                  <a:pt x="8215373" y="2054653"/>
                  <a:pt x="8198678" y="2087521"/>
                </a:cubicBezTo>
                <a:cubicBezTo>
                  <a:pt x="8209113" y="2111521"/>
                  <a:pt x="8184591" y="2690625"/>
                  <a:pt x="8207547" y="2700017"/>
                </a:cubicBezTo>
                <a:cubicBezTo>
                  <a:pt x="8387017" y="2773578"/>
                  <a:pt x="8409451" y="2860184"/>
                  <a:pt x="8269632" y="2996352"/>
                </a:cubicBezTo>
                <a:cubicBezTo>
                  <a:pt x="8175722" y="3087653"/>
                  <a:pt x="8186677" y="3236864"/>
                  <a:pt x="8225807" y="3330251"/>
                </a:cubicBezTo>
                <a:cubicBezTo>
                  <a:pt x="8373452" y="3371467"/>
                  <a:pt x="8341107" y="3481027"/>
                  <a:pt x="8370845" y="3577023"/>
                </a:cubicBezTo>
                <a:cubicBezTo>
                  <a:pt x="8392757" y="3649020"/>
                  <a:pt x="8306673" y="3639107"/>
                  <a:pt x="8310847" y="3671976"/>
                </a:cubicBezTo>
                <a:cubicBezTo>
                  <a:pt x="8365105" y="3711626"/>
                  <a:pt x="8437624" y="3724148"/>
                  <a:pt x="8479884" y="3778406"/>
                </a:cubicBezTo>
                <a:cubicBezTo>
                  <a:pt x="8403713" y="3818056"/>
                  <a:pt x="8365105" y="3873880"/>
                  <a:pt x="8322845" y="3929703"/>
                </a:cubicBezTo>
                <a:cubicBezTo>
                  <a:pt x="8254501" y="4020482"/>
                  <a:pt x="8161635" y="4097174"/>
                  <a:pt x="8063031" y="4166563"/>
                </a:cubicBezTo>
                <a:cubicBezTo>
                  <a:pt x="8012947" y="4649674"/>
                  <a:pt x="7851215" y="5156783"/>
                  <a:pt x="7833475" y="5181825"/>
                </a:cubicBezTo>
                <a:cubicBezTo>
                  <a:pt x="7760436" y="5174520"/>
                  <a:pt x="7618528" y="5466682"/>
                  <a:pt x="7495403" y="5493812"/>
                </a:cubicBezTo>
                <a:cubicBezTo>
                  <a:pt x="7366017" y="5523550"/>
                  <a:pt x="5441925" y="5797973"/>
                  <a:pt x="5148199" y="5783364"/>
                </a:cubicBezTo>
                <a:cubicBezTo>
                  <a:pt x="3551743" y="5705628"/>
                  <a:pt x="3505310" y="5598155"/>
                  <a:pt x="3505310" y="5598155"/>
                </a:cubicBezTo>
                <a:cubicBezTo>
                  <a:pt x="3505310" y="5598155"/>
                  <a:pt x="3596089" y="5571548"/>
                  <a:pt x="3675390" y="5541287"/>
                </a:cubicBezTo>
                <a:cubicBezTo>
                  <a:pt x="3627392" y="5542853"/>
                  <a:pt x="3579395" y="5543896"/>
                  <a:pt x="3531919" y="5542331"/>
                </a:cubicBezTo>
                <a:cubicBezTo>
                  <a:pt x="3164108" y="5531375"/>
                  <a:pt x="3500093" y="5511028"/>
                  <a:pt x="3138022" y="5469291"/>
                </a:cubicBezTo>
                <a:cubicBezTo>
                  <a:pt x="2527092" y="5398860"/>
                  <a:pt x="2618913" y="5380598"/>
                  <a:pt x="2058068" y="5181825"/>
                </a:cubicBezTo>
                <a:cubicBezTo>
                  <a:pt x="2008504" y="5164086"/>
                  <a:pt x="1660519" y="5056613"/>
                  <a:pt x="1447659" y="5044613"/>
                </a:cubicBezTo>
                <a:cubicBezTo>
                  <a:pt x="1391313" y="5041483"/>
                  <a:pt x="1329751" y="5042527"/>
                  <a:pt x="1281230" y="4977311"/>
                </a:cubicBezTo>
                <a:cubicBezTo>
                  <a:pt x="1429920" y="4979399"/>
                  <a:pt x="1557741" y="4979399"/>
                  <a:pt x="1696518" y="4945487"/>
                </a:cubicBezTo>
                <a:cubicBezTo>
                  <a:pt x="1622434" y="4898532"/>
                  <a:pt x="1537394" y="4938705"/>
                  <a:pt x="1478440" y="4905836"/>
                </a:cubicBezTo>
                <a:cubicBezTo>
                  <a:pt x="1423138" y="4875577"/>
                  <a:pt x="1375140" y="4871404"/>
                  <a:pt x="1318795" y="4919401"/>
                </a:cubicBezTo>
                <a:cubicBezTo>
                  <a:pt x="1289578" y="4944443"/>
                  <a:pt x="1237928" y="4939747"/>
                  <a:pt x="1208190" y="4925140"/>
                </a:cubicBezTo>
                <a:cubicBezTo>
                  <a:pt x="1049066" y="4846360"/>
                  <a:pt x="1052718" y="4847404"/>
                  <a:pt x="875857" y="4867751"/>
                </a:cubicBezTo>
                <a:cubicBezTo>
                  <a:pt x="763166" y="4880272"/>
                  <a:pt x="648388" y="4902706"/>
                  <a:pt x="545088" y="4889141"/>
                </a:cubicBezTo>
                <a:cubicBezTo>
                  <a:pt x="532045" y="4859403"/>
                  <a:pt x="543522" y="4845839"/>
                  <a:pt x="558131" y="4841666"/>
                </a:cubicBezTo>
                <a:cubicBezTo>
                  <a:pt x="796034" y="4776973"/>
                  <a:pt x="840379" y="4702889"/>
                  <a:pt x="1081413" y="4662717"/>
                </a:cubicBezTo>
                <a:cubicBezTo>
                  <a:pt x="1099151" y="4617327"/>
                  <a:pt x="1011503" y="4609500"/>
                  <a:pt x="1052718" y="4564633"/>
                </a:cubicBezTo>
                <a:cubicBezTo>
                  <a:pt x="1127846" y="4529678"/>
                  <a:pt x="1216016" y="4570894"/>
                  <a:pt x="1290622" y="4525505"/>
                </a:cubicBezTo>
                <a:cubicBezTo>
                  <a:pt x="1277579" y="4493158"/>
                  <a:pt x="1214972" y="4516636"/>
                  <a:pt x="1217581" y="4482202"/>
                </a:cubicBezTo>
                <a:cubicBezTo>
                  <a:pt x="1220712" y="4442552"/>
                  <a:pt x="1264536" y="4448813"/>
                  <a:pt x="1294796" y="4451421"/>
                </a:cubicBezTo>
                <a:cubicBezTo>
                  <a:pt x="1441398" y="4464985"/>
                  <a:pt x="1568696" y="4390902"/>
                  <a:pt x="1709040" y="4365860"/>
                </a:cubicBezTo>
                <a:cubicBezTo>
                  <a:pt x="1559306" y="4303253"/>
                  <a:pt x="686474" y="4353338"/>
                  <a:pt x="530479" y="4334034"/>
                </a:cubicBezTo>
                <a:cubicBezTo>
                  <a:pt x="367182" y="4314210"/>
                  <a:pt x="107367" y="4261516"/>
                  <a:pt x="174146" y="4244821"/>
                </a:cubicBezTo>
                <a:cubicBezTo>
                  <a:pt x="249796" y="4225518"/>
                  <a:pt x="519524" y="3996484"/>
                  <a:pt x="596216" y="3986050"/>
                </a:cubicBezTo>
                <a:cubicBezTo>
                  <a:pt x="685430" y="3974050"/>
                  <a:pt x="703169" y="3957876"/>
                  <a:pt x="820554" y="3875967"/>
                </a:cubicBezTo>
                <a:cubicBezTo>
                  <a:pt x="897769" y="3822230"/>
                  <a:pt x="576391" y="3939094"/>
                  <a:pt x="451179" y="3901009"/>
                </a:cubicBezTo>
                <a:cubicBezTo>
                  <a:pt x="405268" y="3886923"/>
                  <a:pt x="729255" y="3738233"/>
                  <a:pt x="729255" y="3711105"/>
                </a:cubicBezTo>
                <a:cubicBezTo>
                  <a:pt x="729255" y="3682409"/>
                  <a:pt x="700038" y="3676150"/>
                  <a:pt x="672387" y="3676150"/>
                </a:cubicBezTo>
                <a:cubicBezTo>
                  <a:pt x="610824" y="3676150"/>
                  <a:pt x="629606" y="3651106"/>
                  <a:pt x="568043" y="3652673"/>
                </a:cubicBezTo>
                <a:cubicBezTo>
                  <a:pt x="748558" y="3580154"/>
                  <a:pt x="860205" y="3599458"/>
                  <a:pt x="1038632" y="3533198"/>
                </a:cubicBezTo>
                <a:cubicBezTo>
                  <a:pt x="1125760" y="3500852"/>
                  <a:pt x="817425" y="3393378"/>
                  <a:pt x="907160" y="3365206"/>
                </a:cubicBezTo>
                <a:cubicBezTo>
                  <a:pt x="941071" y="3354249"/>
                  <a:pt x="986461" y="3365727"/>
                  <a:pt x="1009938" y="3327120"/>
                </a:cubicBezTo>
                <a:cubicBezTo>
                  <a:pt x="972897" y="3296340"/>
                  <a:pt x="923855" y="3309904"/>
                  <a:pt x="886812" y="3322425"/>
                </a:cubicBezTo>
                <a:cubicBezTo>
                  <a:pt x="792381" y="3354772"/>
                  <a:pt x="799165" y="3346946"/>
                  <a:pt x="789773" y="3322947"/>
                </a:cubicBezTo>
                <a:cubicBezTo>
                  <a:pt x="758993" y="3241037"/>
                  <a:pt x="682822" y="3267123"/>
                  <a:pt x="615520" y="3280688"/>
                </a:cubicBezTo>
                <a:cubicBezTo>
                  <a:pt x="412050" y="3321382"/>
                  <a:pt x="205972" y="3309904"/>
                  <a:pt x="3023" y="3351641"/>
                </a:cubicBezTo>
                <a:cubicBezTo>
                  <a:pt x="-18888" y="3356337"/>
                  <a:pt x="83890" y="3262949"/>
                  <a:pt x="132409" y="3251993"/>
                </a:cubicBezTo>
                <a:cubicBezTo>
                  <a:pt x="185103" y="3240516"/>
                  <a:pt x="249796" y="3248863"/>
                  <a:pt x="287360" y="3195127"/>
                </a:cubicBezTo>
                <a:cubicBezTo>
                  <a:pt x="220579" y="3181561"/>
                  <a:pt x="144410" y="3207647"/>
                  <a:pt x="78150" y="3164866"/>
                </a:cubicBezTo>
                <a:cubicBezTo>
                  <a:pt x="225276" y="3105913"/>
                  <a:pt x="371878" y="3107999"/>
                  <a:pt x="498655" y="3069914"/>
                </a:cubicBezTo>
                <a:cubicBezTo>
                  <a:pt x="510133" y="2999483"/>
                  <a:pt x="426658" y="3025046"/>
                  <a:pt x="396399" y="2984874"/>
                </a:cubicBezTo>
                <a:cubicBezTo>
                  <a:pt x="1351140" y="2916007"/>
                  <a:pt x="817946" y="2712537"/>
                  <a:pt x="658822" y="2601411"/>
                </a:cubicBezTo>
                <a:cubicBezTo>
                  <a:pt x="605607" y="2564370"/>
                  <a:pt x="1164888" y="2388551"/>
                  <a:pt x="1183148" y="2383856"/>
                </a:cubicBezTo>
                <a:cubicBezTo>
                  <a:pt x="1229581" y="2372900"/>
                  <a:pt x="1413747" y="2380725"/>
                  <a:pt x="1451311" y="2366639"/>
                </a:cubicBezTo>
                <a:cubicBezTo>
                  <a:pt x="1499309" y="2348901"/>
                  <a:pt x="1340706" y="2318120"/>
                  <a:pt x="1376184" y="2296729"/>
                </a:cubicBezTo>
                <a:cubicBezTo>
                  <a:pt x="1625043" y="2145953"/>
                  <a:pt x="1642780" y="1919006"/>
                  <a:pt x="1572870" y="1902834"/>
                </a:cubicBezTo>
                <a:cubicBezTo>
                  <a:pt x="1500353" y="1886138"/>
                  <a:pt x="1429399" y="1899181"/>
                  <a:pt x="1362097" y="1926311"/>
                </a:cubicBezTo>
                <a:cubicBezTo>
                  <a:pt x="1252536" y="1970656"/>
                  <a:pt x="493960" y="1907528"/>
                  <a:pt x="281620" y="1943006"/>
                </a:cubicBezTo>
                <a:cubicBezTo>
                  <a:pt x="249274" y="1948223"/>
                  <a:pt x="205451" y="1971700"/>
                  <a:pt x="174669" y="1927876"/>
                </a:cubicBezTo>
                <a:cubicBezTo>
                  <a:pt x="393269" y="1785969"/>
                  <a:pt x="673952" y="1826663"/>
                  <a:pt x="918115" y="1730145"/>
                </a:cubicBezTo>
                <a:cubicBezTo>
                  <a:pt x="822119" y="1663886"/>
                  <a:pt x="724558" y="1667017"/>
                  <a:pt x="624389" y="1676929"/>
                </a:cubicBezTo>
                <a:cubicBezTo>
                  <a:pt x="598304" y="1679538"/>
                  <a:pt x="562826" y="1683190"/>
                  <a:pt x="556565" y="1655539"/>
                </a:cubicBezTo>
                <a:cubicBezTo>
                  <a:pt x="548739" y="1620584"/>
                  <a:pt x="590999" y="1614323"/>
                  <a:pt x="618650" y="1600237"/>
                </a:cubicBezTo>
                <a:cubicBezTo>
                  <a:pt x="660909" y="1578325"/>
                  <a:pt x="723515" y="1604410"/>
                  <a:pt x="775165" y="1544413"/>
                </a:cubicBezTo>
                <a:cubicBezTo>
                  <a:pt x="618650" y="1558500"/>
                  <a:pt x="486656" y="1583021"/>
                  <a:pt x="348401" y="1624758"/>
                </a:cubicBezTo>
                <a:cubicBezTo>
                  <a:pt x="360400" y="1587717"/>
                  <a:pt x="402137" y="1570499"/>
                  <a:pt x="378660" y="1539719"/>
                </a:cubicBezTo>
                <a:cubicBezTo>
                  <a:pt x="360922" y="1516763"/>
                  <a:pt x="310316" y="1505806"/>
                  <a:pt x="336402" y="1463025"/>
                </a:cubicBezTo>
                <a:cubicBezTo>
                  <a:pt x="409963" y="1417636"/>
                  <a:pt x="514307" y="1429636"/>
                  <a:pt x="576913" y="1364421"/>
                </a:cubicBezTo>
                <a:cubicBezTo>
                  <a:pt x="665605" y="1271556"/>
                  <a:pt x="803338" y="1239731"/>
                  <a:pt x="911856" y="1171908"/>
                </a:cubicBezTo>
                <a:cubicBezTo>
                  <a:pt x="947853" y="1149995"/>
                  <a:pt x="1184192" y="1073303"/>
                  <a:pt x="1247841" y="1048782"/>
                </a:cubicBezTo>
                <a:cubicBezTo>
                  <a:pt x="1336532" y="1014349"/>
                  <a:pt x="1437746" y="1002349"/>
                  <a:pt x="1524872" y="939221"/>
                </a:cubicBezTo>
                <a:cubicBezTo>
                  <a:pt x="1439310" y="926178"/>
                  <a:pt x="1369923" y="985133"/>
                  <a:pt x="1267145" y="956439"/>
                </a:cubicBezTo>
                <a:cubicBezTo>
                  <a:pt x="1429920" y="895398"/>
                  <a:pt x="1579131" y="867746"/>
                  <a:pt x="1697039" y="783749"/>
                </a:cubicBezTo>
                <a:cubicBezTo>
                  <a:pt x="1711648" y="773315"/>
                  <a:pt x="1740342" y="776446"/>
                  <a:pt x="1762255" y="772794"/>
                </a:cubicBezTo>
                <a:cubicBezTo>
                  <a:pt x="1992852" y="735752"/>
                  <a:pt x="2224495" y="704449"/>
                  <a:pt x="2452486" y="650712"/>
                </a:cubicBezTo>
                <a:cubicBezTo>
                  <a:pt x="2504136" y="638191"/>
                  <a:pt x="2595436" y="635061"/>
                  <a:pt x="2586045" y="590193"/>
                </a:cubicBezTo>
                <a:cubicBezTo>
                  <a:pt x="2571959" y="522891"/>
                  <a:pt x="2486919" y="570889"/>
                  <a:pt x="2432138" y="577150"/>
                </a:cubicBezTo>
                <a:cubicBezTo>
                  <a:pt x="2262059" y="597497"/>
                  <a:pt x="2091979" y="632974"/>
                  <a:pt x="1919291" y="613149"/>
                </a:cubicBezTo>
                <a:cubicBezTo>
                  <a:pt x="2035633" y="588107"/>
                  <a:pt x="2151455" y="562542"/>
                  <a:pt x="2267799" y="537499"/>
                </a:cubicBezTo>
                <a:cubicBezTo>
                  <a:pt x="2134238" y="546368"/>
                  <a:pt x="2017896" y="487936"/>
                  <a:pt x="1887988" y="514022"/>
                </a:cubicBezTo>
                <a:cubicBezTo>
                  <a:pt x="1846250" y="522370"/>
                  <a:pt x="1802427" y="495762"/>
                  <a:pt x="1798252" y="454546"/>
                </a:cubicBezTo>
                <a:cubicBezTo>
                  <a:pt x="1793557" y="421678"/>
                  <a:pt x="1832686" y="407071"/>
                  <a:pt x="1862424" y="396636"/>
                </a:cubicBezTo>
                <a:cubicBezTo>
                  <a:pt x="1938595" y="370028"/>
                  <a:pt x="1999113" y="291250"/>
                  <a:pt x="2096675" y="332987"/>
                </a:cubicBezTo>
                <a:cubicBezTo>
                  <a:pt x="2158237" y="267250"/>
                  <a:pt x="2256320" y="256816"/>
                  <a:pt x="2335621" y="239600"/>
                </a:cubicBezTo>
                <a:cubicBezTo>
                  <a:pt x="2588654" y="185341"/>
                  <a:pt x="2845338" y="143081"/>
                  <a:pt x="3102023" y="107082"/>
                </a:cubicBezTo>
                <a:cubicBezTo>
                  <a:pt x="3270538" y="83605"/>
                  <a:pt x="3444270" y="93518"/>
                  <a:pt x="3611219" y="63780"/>
                </a:cubicBezTo>
                <a:cubicBezTo>
                  <a:pt x="3937814" y="5869"/>
                  <a:pt x="4262322" y="7436"/>
                  <a:pt x="4587352" y="1175"/>
                </a:cubicBezTo>
                <a:cubicBezTo>
                  <a:pt x="4663262" y="-260"/>
                  <a:pt x="4738976" y="-293"/>
                  <a:pt x="4814568" y="60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CB4F8E-C545-4A1D-1B17-F631C29B3FAD}"/>
              </a:ext>
            </a:extLst>
          </p:cNvPr>
          <p:cNvSpPr txBox="1"/>
          <p:nvPr/>
        </p:nvSpPr>
        <p:spPr>
          <a:xfrm>
            <a:off x="228600" y="176748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Harrington" panose="04040505050A02020702" pitchFamily="82" charset="0"/>
              </a:rPr>
              <a:t>The Parable of the Lost Son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CCC0B63E-0EDE-CC82-93E7-F0D86DFE8B6D}"/>
              </a:ext>
            </a:extLst>
          </p:cNvPr>
          <p:cNvSpPr/>
          <p:nvPr/>
        </p:nvSpPr>
        <p:spPr>
          <a:xfrm>
            <a:off x="685800" y="2344443"/>
            <a:ext cx="5334000" cy="3352800"/>
          </a:xfrm>
          <a:prstGeom prst="cloud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6EB93F-81EA-734F-388E-0A887B59165A}"/>
              </a:ext>
            </a:extLst>
          </p:cNvPr>
          <p:cNvSpPr txBox="1"/>
          <p:nvPr/>
        </p:nvSpPr>
        <p:spPr>
          <a:xfrm rot="20716990">
            <a:off x="1133049" y="3019126"/>
            <a:ext cx="441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Parable of Lost Son or </a:t>
            </a:r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Parable of the                   Loving Father?</a:t>
            </a:r>
            <a:endParaRPr lang="en-US" sz="32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474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82" name="Rectangle 15375">
            <a:extLst>
              <a:ext uri="{FF2B5EF4-FFF2-40B4-BE49-F238E27FC236}">
                <a16:creationId xmlns:a16="http://schemas.microsoft.com/office/drawing/2014/main" id="{7742A528-B5BC-48B8-92DE-9C2B44451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7E809719-3746-20F3-3B3D-8BFAF90CC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2" r="5827" b="-1"/>
          <a:stretch/>
        </p:blipFill>
        <p:spPr bwMode="auto">
          <a:xfrm>
            <a:off x="2362200" y="304800"/>
            <a:ext cx="9459306" cy="5854700"/>
          </a:xfrm>
          <a:custGeom>
            <a:avLst/>
            <a:gdLst/>
            <a:ahLst/>
            <a:cxnLst/>
            <a:rect l="l" t="t" r="r" b="b"/>
            <a:pathLst>
              <a:path w="8500451" h="5783926">
                <a:moveTo>
                  <a:pt x="4814568" y="604"/>
                </a:moveTo>
                <a:cubicBezTo>
                  <a:pt x="5041344" y="3294"/>
                  <a:pt x="5267019" y="14348"/>
                  <a:pt x="5493575" y="21000"/>
                </a:cubicBezTo>
                <a:cubicBezTo>
                  <a:pt x="5987120" y="36130"/>
                  <a:pt x="6483273" y="35607"/>
                  <a:pt x="6977859" y="46564"/>
                </a:cubicBezTo>
                <a:cubicBezTo>
                  <a:pt x="7286195" y="53346"/>
                  <a:pt x="7590877" y="77867"/>
                  <a:pt x="7880953" y="154038"/>
                </a:cubicBezTo>
                <a:cubicBezTo>
                  <a:pt x="7921646" y="164993"/>
                  <a:pt x="7967557" y="167081"/>
                  <a:pt x="7998861" y="193166"/>
                </a:cubicBezTo>
                <a:cubicBezTo>
                  <a:pt x="8033815" y="222382"/>
                  <a:pt x="8019729" y="265163"/>
                  <a:pt x="7968600" y="273511"/>
                </a:cubicBezTo>
                <a:cubicBezTo>
                  <a:pt x="7903386" y="284466"/>
                  <a:pt x="7836607" y="287597"/>
                  <a:pt x="7764609" y="294901"/>
                </a:cubicBezTo>
                <a:cubicBezTo>
                  <a:pt x="7792260" y="335073"/>
                  <a:pt x="7859040" y="304814"/>
                  <a:pt x="7876257" y="354899"/>
                </a:cubicBezTo>
                <a:cubicBezTo>
                  <a:pt x="7799043" y="389332"/>
                  <a:pt x="7705656" y="366898"/>
                  <a:pt x="7631049" y="400810"/>
                </a:cubicBezTo>
                <a:cubicBezTo>
                  <a:pt x="7633137" y="424287"/>
                  <a:pt x="7649831" y="426374"/>
                  <a:pt x="7663396" y="432635"/>
                </a:cubicBezTo>
                <a:cubicBezTo>
                  <a:pt x="7676961" y="438373"/>
                  <a:pt x="7710871" y="430026"/>
                  <a:pt x="7696264" y="462894"/>
                </a:cubicBezTo>
                <a:cubicBezTo>
                  <a:pt x="7541315" y="482719"/>
                  <a:pt x="7393147" y="550021"/>
                  <a:pt x="7229849" y="540630"/>
                </a:cubicBezTo>
                <a:cubicBezTo>
                  <a:pt x="7431755" y="558890"/>
                  <a:pt x="7602355" y="633496"/>
                  <a:pt x="7780782" y="683059"/>
                </a:cubicBezTo>
                <a:cubicBezTo>
                  <a:pt x="7773479" y="741491"/>
                  <a:pt x="7701483" y="718014"/>
                  <a:pt x="7680613" y="759751"/>
                </a:cubicBezTo>
                <a:cubicBezTo>
                  <a:pt x="7794869" y="788967"/>
                  <a:pt x="7904429" y="823401"/>
                  <a:pt x="7998861" y="880789"/>
                </a:cubicBezTo>
                <a:cubicBezTo>
                  <a:pt x="8083901" y="932439"/>
                  <a:pt x="8164765" y="989306"/>
                  <a:pt x="8257111" y="1031566"/>
                </a:cubicBezTo>
                <a:cubicBezTo>
                  <a:pt x="8354150" y="1075912"/>
                  <a:pt x="8413103" y="1132779"/>
                  <a:pt x="8402148" y="1229819"/>
                </a:cubicBezTo>
                <a:cubicBezTo>
                  <a:pt x="8397452" y="1269468"/>
                  <a:pt x="8409973" y="1302859"/>
                  <a:pt x="8453275" y="1318510"/>
                </a:cubicBezTo>
                <a:cubicBezTo>
                  <a:pt x="8507013" y="1337814"/>
                  <a:pt x="8501275" y="1367029"/>
                  <a:pt x="8499187" y="1411897"/>
                </a:cubicBezTo>
                <a:cubicBezTo>
                  <a:pt x="8496056" y="1465634"/>
                  <a:pt x="8468406" y="1486504"/>
                  <a:pt x="8419885" y="1504764"/>
                </a:cubicBezTo>
                <a:cubicBezTo>
                  <a:pt x="8350497" y="1530327"/>
                  <a:pt x="8349975" y="1569978"/>
                  <a:pt x="8368237" y="1617454"/>
                </a:cubicBezTo>
                <a:cubicBezTo>
                  <a:pt x="8378149" y="1643540"/>
                  <a:pt x="8393278" y="1664409"/>
                  <a:pt x="8415713" y="1683712"/>
                </a:cubicBezTo>
                <a:cubicBezTo>
                  <a:pt x="8493448" y="1751014"/>
                  <a:pt x="8492927" y="1752056"/>
                  <a:pt x="8416755" y="1831880"/>
                </a:cubicBezTo>
                <a:cubicBezTo>
                  <a:pt x="8396408" y="1853269"/>
                  <a:pt x="8374496" y="1867356"/>
                  <a:pt x="8383888" y="1901790"/>
                </a:cubicBezTo>
                <a:cubicBezTo>
                  <a:pt x="8415713" y="2016046"/>
                  <a:pt x="8411538" y="2016046"/>
                  <a:pt x="8283717" y="2053609"/>
                </a:cubicBezTo>
                <a:cubicBezTo>
                  <a:pt x="8254501" y="2062479"/>
                  <a:pt x="8215373" y="2054653"/>
                  <a:pt x="8198678" y="2087521"/>
                </a:cubicBezTo>
                <a:cubicBezTo>
                  <a:pt x="8209113" y="2111521"/>
                  <a:pt x="8184591" y="2690625"/>
                  <a:pt x="8207547" y="2700017"/>
                </a:cubicBezTo>
                <a:cubicBezTo>
                  <a:pt x="8387017" y="2773578"/>
                  <a:pt x="8409451" y="2860184"/>
                  <a:pt x="8269632" y="2996352"/>
                </a:cubicBezTo>
                <a:cubicBezTo>
                  <a:pt x="8175722" y="3087653"/>
                  <a:pt x="8186677" y="3236864"/>
                  <a:pt x="8225807" y="3330251"/>
                </a:cubicBezTo>
                <a:cubicBezTo>
                  <a:pt x="8373452" y="3371467"/>
                  <a:pt x="8341107" y="3481027"/>
                  <a:pt x="8370845" y="3577023"/>
                </a:cubicBezTo>
                <a:cubicBezTo>
                  <a:pt x="8392757" y="3649020"/>
                  <a:pt x="8306673" y="3639107"/>
                  <a:pt x="8310847" y="3671976"/>
                </a:cubicBezTo>
                <a:cubicBezTo>
                  <a:pt x="8365105" y="3711626"/>
                  <a:pt x="8437624" y="3724148"/>
                  <a:pt x="8479884" y="3778406"/>
                </a:cubicBezTo>
                <a:cubicBezTo>
                  <a:pt x="8403713" y="3818056"/>
                  <a:pt x="8365105" y="3873880"/>
                  <a:pt x="8322845" y="3929703"/>
                </a:cubicBezTo>
                <a:cubicBezTo>
                  <a:pt x="8254501" y="4020482"/>
                  <a:pt x="8161635" y="4097174"/>
                  <a:pt x="8063031" y="4166563"/>
                </a:cubicBezTo>
                <a:cubicBezTo>
                  <a:pt x="8012947" y="4649674"/>
                  <a:pt x="7851215" y="5156783"/>
                  <a:pt x="7833475" y="5181825"/>
                </a:cubicBezTo>
                <a:cubicBezTo>
                  <a:pt x="7760436" y="5174520"/>
                  <a:pt x="7618528" y="5466682"/>
                  <a:pt x="7495403" y="5493812"/>
                </a:cubicBezTo>
                <a:cubicBezTo>
                  <a:pt x="7366017" y="5523550"/>
                  <a:pt x="5441925" y="5797973"/>
                  <a:pt x="5148199" y="5783364"/>
                </a:cubicBezTo>
                <a:cubicBezTo>
                  <a:pt x="3551743" y="5705628"/>
                  <a:pt x="3505310" y="5598155"/>
                  <a:pt x="3505310" y="5598155"/>
                </a:cubicBezTo>
                <a:cubicBezTo>
                  <a:pt x="3505310" y="5598155"/>
                  <a:pt x="3596089" y="5571548"/>
                  <a:pt x="3675390" y="5541287"/>
                </a:cubicBezTo>
                <a:cubicBezTo>
                  <a:pt x="3627392" y="5542853"/>
                  <a:pt x="3579395" y="5543896"/>
                  <a:pt x="3531919" y="5542331"/>
                </a:cubicBezTo>
                <a:cubicBezTo>
                  <a:pt x="3164108" y="5531375"/>
                  <a:pt x="3500093" y="5511028"/>
                  <a:pt x="3138022" y="5469291"/>
                </a:cubicBezTo>
                <a:cubicBezTo>
                  <a:pt x="2527092" y="5398860"/>
                  <a:pt x="2618913" y="5380598"/>
                  <a:pt x="2058068" y="5181825"/>
                </a:cubicBezTo>
                <a:cubicBezTo>
                  <a:pt x="2008504" y="5164086"/>
                  <a:pt x="1660519" y="5056613"/>
                  <a:pt x="1447659" y="5044613"/>
                </a:cubicBezTo>
                <a:cubicBezTo>
                  <a:pt x="1391313" y="5041483"/>
                  <a:pt x="1329751" y="5042527"/>
                  <a:pt x="1281230" y="4977311"/>
                </a:cubicBezTo>
                <a:cubicBezTo>
                  <a:pt x="1429920" y="4979399"/>
                  <a:pt x="1557741" y="4979399"/>
                  <a:pt x="1696518" y="4945487"/>
                </a:cubicBezTo>
                <a:cubicBezTo>
                  <a:pt x="1622434" y="4898532"/>
                  <a:pt x="1537394" y="4938705"/>
                  <a:pt x="1478440" y="4905836"/>
                </a:cubicBezTo>
                <a:cubicBezTo>
                  <a:pt x="1423138" y="4875577"/>
                  <a:pt x="1375140" y="4871404"/>
                  <a:pt x="1318795" y="4919401"/>
                </a:cubicBezTo>
                <a:cubicBezTo>
                  <a:pt x="1289578" y="4944443"/>
                  <a:pt x="1237928" y="4939747"/>
                  <a:pt x="1208190" y="4925140"/>
                </a:cubicBezTo>
                <a:cubicBezTo>
                  <a:pt x="1049066" y="4846360"/>
                  <a:pt x="1052718" y="4847404"/>
                  <a:pt x="875857" y="4867751"/>
                </a:cubicBezTo>
                <a:cubicBezTo>
                  <a:pt x="763166" y="4880272"/>
                  <a:pt x="648388" y="4902706"/>
                  <a:pt x="545088" y="4889141"/>
                </a:cubicBezTo>
                <a:cubicBezTo>
                  <a:pt x="532045" y="4859403"/>
                  <a:pt x="543522" y="4845839"/>
                  <a:pt x="558131" y="4841666"/>
                </a:cubicBezTo>
                <a:cubicBezTo>
                  <a:pt x="796034" y="4776973"/>
                  <a:pt x="840379" y="4702889"/>
                  <a:pt x="1081413" y="4662717"/>
                </a:cubicBezTo>
                <a:cubicBezTo>
                  <a:pt x="1099151" y="4617327"/>
                  <a:pt x="1011503" y="4609500"/>
                  <a:pt x="1052718" y="4564633"/>
                </a:cubicBezTo>
                <a:cubicBezTo>
                  <a:pt x="1127846" y="4529678"/>
                  <a:pt x="1216016" y="4570894"/>
                  <a:pt x="1290622" y="4525505"/>
                </a:cubicBezTo>
                <a:cubicBezTo>
                  <a:pt x="1277579" y="4493158"/>
                  <a:pt x="1214972" y="4516636"/>
                  <a:pt x="1217581" y="4482202"/>
                </a:cubicBezTo>
                <a:cubicBezTo>
                  <a:pt x="1220712" y="4442552"/>
                  <a:pt x="1264536" y="4448813"/>
                  <a:pt x="1294796" y="4451421"/>
                </a:cubicBezTo>
                <a:cubicBezTo>
                  <a:pt x="1441398" y="4464985"/>
                  <a:pt x="1568696" y="4390902"/>
                  <a:pt x="1709040" y="4365860"/>
                </a:cubicBezTo>
                <a:cubicBezTo>
                  <a:pt x="1559306" y="4303253"/>
                  <a:pt x="686474" y="4353338"/>
                  <a:pt x="530479" y="4334034"/>
                </a:cubicBezTo>
                <a:cubicBezTo>
                  <a:pt x="367182" y="4314210"/>
                  <a:pt x="107367" y="4261516"/>
                  <a:pt x="174146" y="4244821"/>
                </a:cubicBezTo>
                <a:cubicBezTo>
                  <a:pt x="249796" y="4225518"/>
                  <a:pt x="519524" y="3996484"/>
                  <a:pt x="596216" y="3986050"/>
                </a:cubicBezTo>
                <a:cubicBezTo>
                  <a:pt x="685430" y="3974050"/>
                  <a:pt x="703169" y="3957876"/>
                  <a:pt x="820554" y="3875967"/>
                </a:cubicBezTo>
                <a:cubicBezTo>
                  <a:pt x="897769" y="3822230"/>
                  <a:pt x="576391" y="3939094"/>
                  <a:pt x="451179" y="3901009"/>
                </a:cubicBezTo>
                <a:cubicBezTo>
                  <a:pt x="405268" y="3886923"/>
                  <a:pt x="729255" y="3738233"/>
                  <a:pt x="729255" y="3711105"/>
                </a:cubicBezTo>
                <a:cubicBezTo>
                  <a:pt x="729255" y="3682409"/>
                  <a:pt x="700038" y="3676150"/>
                  <a:pt x="672387" y="3676150"/>
                </a:cubicBezTo>
                <a:cubicBezTo>
                  <a:pt x="610824" y="3676150"/>
                  <a:pt x="629606" y="3651106"/>
                  <a:pt x="568043" y="3652673"/>
                </a:cubicBezTo>
                <a:cubicBezTo>
                  <a:pt x="748558" y="3580154"/>
                  <a:pt x="860205" y="3599458"/>
                  <a:pt x="1038632" y="3533198"/>
                </a:cubicBezTo>
                <a:cubicBezTo>
                  <a:pt x="1125760" y="3500852"/>
                  <a:pt x="817425" y="3393378"/>
                  <a:pt x="907160" y="3365206"/>
                </a:cubicBezTo>
                <a:cubicBezTo>
                  <a:pt x="941071" y="3354249"/>
                  <a:pt x="986461" y="3365727"/>
                  <a:pt x="1009938" y="3327120"/>
                </a:cubicBezTo>
                <a:cubicBezTo>
                  <a:pt x="972897" y="3296340"/>
                  <a:pt x="923855" y="3309904"/>
                  <a:pt x="886812" y="3322425"/>
                </a:cubicBezTo>
                <a:cubicBezTo>
                  <a:pt x="792381" y="3354772"/>
                  <a:pt x="799165" y="3346946"/>
                  <a:pt x="789773" y="3322947"/>
                </a:cubicBezTo>
                <a:cubicBezTo>
                  <a:pt x="758993" y="3241037"/>
                  <a:pt x="682822" y="3267123"/>
                  <a:pt x="615520" y="3280688"/>
                </a:cubicBezTo>
                <a:cubicBezTo>
                  <a:pt x="412050" y="3321382"/>
                  <a:pt x="205972" y="3309904"/>
                  <a:pt x="3023" y="3351641"/>
                </a:cubicBezTo>
                <a:cubicBezTo>
                  <a:pt x="-18888" y="3356337"/>
                  <a:pt x="83890" y="3262949"/>
                  <a:pt x="132409" y="3251993"/>
                </a:cubicBezTo>
                <a:cubicBezTo>
                  <a:pt x="185103" y="3240516"/>
                  <a:pt x="249796" y="3248863"/>
                  <a:pt x="287360" y="3195127"/>
                </a:cubicBezTo>
                <a:cubicBezTo>
                  <a:pt x="220579" y="3181561"/>
                  <a:pt x="144410" y="3207647"/>
                  <a:pt x="78150" y="3164866"/>
                </a:cubicBezTo>
                <a:cubicBezTo>
                  <a:pt x="225276" y="3105913"/>
                  <a:pt x="371878" y="3107999"/>
                  <a:pt x="498655" y="3069914"/>
                </a:cubicBezTo>
                <a:cubicBezTo>
                  <a:pt x="510133" y="2999483"/>
                  <a:pt x="426658" y="3025046"/>
                  <a:pt x="396399" y="2984874"/>
                </a:cubicBezTo>
                <a:cubicBezTo>
                  <a:pt x="1351140" y="2916007"/>
                  <a:pt x="817946" y="2712537"/>
                  <a:pt x="658822" y="2601411"/>
                </a:cubicBezTo>
                <a:cubicBezTo>
                  <a:pt x="605607" y="2564370"/>
                  <a:pt x="1164888" y="2388551"/>
                  <a:pt x="1183148" y="2383856"/>
                </a:cubicBezTo>
                <a:cubicBezTo>
                  <a:pt x="1229581" y="2372900"/>
                  <a:pt x="1413747" y="2380725"/>
                  <a:pt x="1451311" y="2366639"/>
                </a:cubicBezTo>
                <a:cubicBezTo>
                  <a:pt x="1499309" y="2348901"/>
                  <a:pt x="1340706" y="2318120"/>
                  <a:pt x="1376184" y="2296729"/>
                </a:cubicBezTo>
                <a:cubicBezTo>
                  <a:pt x="1625043" y="2145953"/>
                  <a:pt x="1642780" y="1919006"/>
                  <a:pt x="1572870" y="1902834"/>
                </a:cubicBezTo>
                <a:cubicBezTo>
                  <a:pt x="1500353" y="1886138"/>
                  <a:pt x="1429399" y="1899181"/>
                  <a:pt x="1362097" y="1926311"/>
                </a:cubicBezTo>
                <a:cubicBezTo>
                  <a:pt x="1252536" y="1970656"/>
                  <a:pt x="493960" y="1907528"/>
                  <a:pt x="281620" y="1943006"/>
                </a:cubicBezTo>
                <a:cubicBezTo>
                  <a:pt x="249274" y="1948223"/>
                  <a:pt x="205451" y="1971700"/>
                  <a:pt x="174669" y="1927876"/>
                </a:cubicBezTo>
                <a:cubicBezTo>
                  <a:pt x="393269" y="1785969"/>
                  <a:pt x="673952" y="1826663"/>
                  <a:pt x="918115" y="1730145"/>
                </a:cubicBezTo>
                <a:cubicBezTo>
                  <a:pt x="822119" y="1663886"/>
                  <a:pt x="724558" y="1667017"/>
                  <a:pt x="624389" y="1676929"/>
                </a:cubicBezTo>
                <a:cubicBezTo>
                  <a:pt x="598304" y="1679538"/>
                  <a:pt x="562826" y="1683190"/>
                  <a:pt x="556565" y="1655539"/>
                </a:cubicBezTo>
                <a:cubicBezTo>
                  <a:pt x="548739" y="1620584"/>
                  <a:pt x="590999" y="1614323"/>
                  <a:pt x="618650" y="1600237"/>
                </a:cubicBezTo>
                <a:cubicBezTo>
                  <a:pt x="660909" y="1578325"/>
                  <a:pt x="723515" y="1604410"/>
                  <a:pt x="775165" y="1544413"/>
                </a:cubicBezTo>
                <a:cubicBezTo>
                  <a:pt x="618650" y="1558500"/>
                  <a:pt x="486656" y="1583021"/>
                  <a:pt x="348401" y="1624758"/>
                </a:cubicBezTo>
                <a:cubicBezTo>
                  <a:pt x="360400" y="1587717"/>
                  <a:pt x="402137" y="1570499"/>
                  <a:pt x="378660" y="1539719"/>
                </a:cubicBezTo>
                <a:cubicBezTo>
                  <a:pt x="360922" y="1516763"/>
                  <a:pt x="310316" y="1505806"/>
                  <a:pt x="336402" y="1463025"/>
                </a:cubicBezTo>
                <a:cubicBezTo>
                  <a:pt x="409963" y="1417636"/>
                  <a:pt x="514307" y="1429636"/>
                  <a:pt x="576913" y="1364421"/>
                </a:cubicBezTo>
                <a:cubicBezTo>
                  <a:pt x="665605" y="1271556"/>
                  <a:pt x="803338" y="1239731"/>
                  <a:pt x="911856" y="1171908"/>
                </a:cubicBezTo>
                <a:cubicBezTo>
                  <a:pt x="947853" y="1149995"/>
                  <a:pt x="1184192" y="1073303"/>
                  <a:pt x="1247841" y="1048782"/>
                </a:cubicBezTo>
                <a:cubicBezTo>
                  <a:pt x="1336532" y="1014349"/>
                  <a:pt x="1437746" y="1002349"/>
                  <a:pt x="1524872" y="939221"/>
                </a:cubicBezTo>
                <a:cubicBezTo>
                  <a:pt x="1439310" y="926178"/>
                  <a:pt x="1369923" y="985133"/>
                  <a:pt x="1267145" y="956439"/>
                </a:cubicBezTo>
                <a:cubicBezTo>
                  <a:pt x="1429920" y="895398"/>
                  <a:pt x="1579131" y="867746"/>
                  <a:pt x="1697039" y="783749"/>
                </a:cubicBezTo>
                <a:cubicBezTo>
                  <a:pt x="1711648" y="773315"/>
                  <a:pt x="1740342" y="776446"/>
                  <a:pt x="1762255" y="772794"/>
                </a:cubicBezTo>
                <a:cubicBezTo>
                  <a:pt x="1992852" y="735752"/>
                  <a:pt x="2224495" y="704449"/>
                  <a:pt x="2452486" y="650712"/>
                </a:cubicBezTo>
                <a:cubicBezTo>
                  <a:pt x="2504136" y="638191"/>
                  <a:pt x="2595436" y="635061"/>
                  <a:pt x="2586045" y="590193"/>
                </a:cubicBezTo>
                <a:cubicBezTo>
                  <a:pt x="2571959" y="522891"/>
                  <a:pt x="2486919" y="570889"/>
                  <a:pt x="2432138" y="577150"/>
                </a:cubicBezTo>
                <a:cubicBezTo>
                  <a:pt x="2262059" y="597497"/>
                  <a:pt x="2091979" y="632974"/>
                  <a:pt x="1919291" y="613149"/>
                </a:cubicBezTo>
                <a:cubicBezTo>
                  <a:pt x="2035633" y="588107"/>
                  <a:pt x="2151455" y="562542"/>
                  <a:pt x="2267799" y="537499"/>
                </a:cubicBezTo>
                <a:cubicBezTo>
                  <a:pt x="2134238" y="546368"/>
                  <a:pt x="2017896" y="487936"/>
                  <a:pt x="1887988" y="514022"/>
                </a:cubicBezTo>
                <a:cubicBezTo>
                  <a:pt x="1846250" y="522370"/>
                  <a:pt x="1802427" y="495762"/>
                  <a:pt x="1798252" y="454546"/>
                </a:cubicBezTo>
                <a:cubicBezTo>
                  <a:pt x="1793557" y="421678"/>
                  <a:pt x="1832686" y="407071"/>
                  <a:pt x="1862424" y="396636"/>
                </a:cubicBezTo>
                <a:cubicBezTo>
                  <a:pt x="1938595" y="370028"/>
                  <a:pt x="1999113" y="291250"/>
                  <a:pt x="2096675" y="332987"/>
                </a:cubicBezTo>
                <a:cubicBezTo>
                  <a:pt x="2158237" y="267250"/>
                  <a:pt x="2256320" y="256816"/>
                  <a:pt x="2335621" y="239600"/>
                </a:cubicBezTo>
                <a:cubicBezTo>
                  <a:pt x="2588654" y="185341"/>
                  <a:pt x="2845338" y="143081"/>
                  <a:pt x="3102023" y="107082"/>
                </a:cubicBezTo>
                <a:cubicBezTo>
                  <a:pt x="3270538" y="83605"/>
                  <a:pt x="3444270" y="93518"/>
                  <a:pt x="3611219" y="63780"/>
                </a:cubicBezTo>
                <a:cubicBezTo>
                  <a:pt x="3937814" y="5869"/>
                  <a:pt x="4262322" y="7436"/>
                  <a:pt x="4587352" y="1175"/>
                </a:cubicBezTo>
                <a:cubicBezTo>
                  <a:pt x="4663262" y="-260"/>
                  <a:pt x="4738976" y="-293"/>
                  <a:pt x="4814568" y="60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CB4F8E-C545-4A1D-1B17-F631C29B3FAD}"/>
              </a:ext>
            </a:extLst>
          </p:cNvPr>
          <p:cNvSpPr txBox="1"/>
          <p:nvPr/>
        </p:nvSpPr>
        <p:spPr>
          <a:xfrm>
            <a:off x="228600" y="176748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Harrington" panose="04040505050A02020702" pitchFamily="82" charset="0"/>
              </a:rPr>
              <a:t>The Parable of the Lost Son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CCC0B63E-0EDE-CC82-93E7-F0D86DFE8B6D}"/>
              </a:ext>
            </a:extLst>
          </p:cNvPr>
          <p:cNvSpPr/>
          <p:nvPr/>
        </p:nvSpPr>
        <p:spPr>
          <a:xfrm>
            <a:off x="685800" y="2344443"/>
            <a:ext cx="5334000" cy="3352800"/>
          </a:xfrm>
          <a:prstGeom prst="cloud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6EB93F-81EA-734F-388E-0A887B59165A}"/>
              </a:ext>
            </a:extLst>
          </p:cNvPr>
          <p:cNvSpPr txBox="1"/>
          <p:nvPr/>
        </p:nvSpPr>
        <p:spPr>
          <a:xfrm rot="20716990">
            <a:off x="1133049" y="2772906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Which son was the prodigal?</a:t>
            </a:r>
          </a:p>
        </p:txBody>
      </p:sp>
    </p:spTree>
    <p:extLst>
      <p:ext uri="{BB962C8B-B14F-4D97-AF65-F5344CB8AC3E}">
        <p14:creationId xmlns:p14="http://schemas.microsoft.com/office/powerpoint/2010/main" val="3008396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55" name="Rectangle 27654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D81AC406-2F35-D7EB-EB6E-469E2A40D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b="28310"/>
          <a:stretch/>
        </p:blipFill>
        <p:spPr bwMode="auto">
          <a:xfrm>
            <a:off x="-9832" y="1"/>
            <a:ext cx="12219439" cy="606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657" name="Group 27656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27658" name="Freeform: Shape 27657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59" name="Freeform: Shape 27658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60" name="Freeform: Shape 27659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7661" name="Freeform: Shape 27660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2B53A68-8796-1CDE-4F55-632A33FFEB7E}"/>
              </a:ext>
            </a:extLst>
          </p:cNvPr>
          <p:cNvSpPr txBox="1"/>
          <p:nvPr/>
        </p:nvSpPr>
        <p:spPr>
          <a:xfrm>
            <a:off x="1219200" y="5766054"/>
            <a:ext cx="1036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Harrington" panose="04040505050A02020702" pitchFamily="82" charset="0"/>
              </a:rPr>
              <a:t>The Young Son Leaves Home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8242FB93-7BCD-A290-1652-B4709BF36164}"/>
              </a:ext>
            </a:extLst>
          </p:cNvPr>
          <p:cNvSpPr/>
          <p:nvPr/>
        </p:nvSpPr>
        <p:spPr>
          <a:xfrm>
            <a:off x="4800600" y="673122"/>
            <a:ext cx="6781800" cy="5194278"/>
          </a:xfrm>
          <a:prstGeom prst="cloudCallout">
            <a:avLst>
              <a:gd name="adj1" fmla="val -62509"/>
              <a:gd name="adj2" fmla="val -34246"/>
            </a:avLst>
          </a:prstGeom>
          <a:solidFill>
            <a:schemeClr val="bg1">
              <a:lumMod val="50000"/>
              <a:alpha val="86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18EBAB-F6EE-0A96-FFC3-F25EE52DE133}"/>
              </a:ext>
            </a:extLst>
          </p:cNvPr>
          <p:cNvSpPr txBox="1"/>
          <p:nvPr/>
        </p:nvSpPr>
        <p:spPr>
          <a:xfrm>
            <a:off x="5715000" y="1371600"/>
            <a:ext cx="5410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badi" panose="020B0604020104020204" pitchFamily="34" charset="0"/>
              </a:rPr>
              <a:t>Younger son asked for inheritance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badi" panose="020B0604020104020204" pitchFamily="34" charset="0"/>
              </a:rPr>
              <a:t>Left home to be free from restraints of father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badi" panose="020B0604020104020204" pitchFamily="34" charset="0"/>
              </a:rPr>
              <a:t>Father gave inheritance – didn’t force him to stay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badi" panose="020B0604020104020204" pitchFamily="34" charset="0"/>
              </a:rPr>
              <a:t>Took his money and went      to a far 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81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Rectangle 28678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702D9251-276B-C51C-E8E4-5CB24BAF5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9" b="20081"/>
          <a:stretch/>
        </p:blipFill>
        <p:spPr bwMode="auto">
          <a:xfrm>
            <a:off x="20" y="22123"/>
            <a:ext cx="12191980" cy="6111876"/>
          </a:xfrm>
          <a:custGeom>
            <a:avLst/>
            <a:gdLst/>
            <a:ahLst/>
            <a:cxnLst/>
            <a:rect l="l" t="t" r="r" b="b"/>
            <a:pathLst>
              <a:path w="12192000" h="6721475">
                <a:moveTo>
                  <a:pt x="4721175" y="5742856"/>
                </a:moveTo>
                <a:lnTo>
                  <a:pt x="4722110" y="5743067"/>
                </a:lnTo>
                <a:cubicBezTo>
                  <a:pt x="4721144" y="5743709"/>
                  <a:pt x="4718265" y="5744315"/>
                  <a:pt x="4717201" y="574433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34942"/>
                </a:lnTo>
                <a:lnTo>
                  <a:pt x="12192000" y="2274073"/>
                </a:lnTo>
                <a:lnTo>
                  <a:pt x="12192000" y="6586253"/>
                </a:lnTo>
                <a:lnTo>
                  <a:pt x="12140861" y="6605451"/>
                </a:lnTo>
                <a:cubicBezTo>
                  <a:pt x="12126657" y="6607665"/>
                  <a:pt x="12093590" y="6662867"/>
                  <a:pt x="12080162" y="6661300"/>
                </a:cubicBezTo>
                <a:cubicBezTo>
                  <a:pt x="11978189" y="6685453"/>
                  <a:pt x="11967362" y="6708506"/>
                  <a:pt x="11917886" y="6696520"/>
                </a:cubicBezTo>
                <a:cubicBezTo>
                  <a:pt x="11872780" y="6694805"/>
                  <a:pt x="11928862" y="6731720"/>
                  <a:pt x="11894611" y="6718680"/>
                </a:cubicBezTo>
                <a:cubicBezTo>
                  <a:pt x="11860360" y="6705640"/>
                  <a:pt x="11736092" y="6642174"/>
                  <a:pt x="11712380" y="6618279"/>
                </a:cubicBezTo>
                <a:cubicBezTo>
                  <a:pt x="11688668" y="6594384"/>
                  <a:pt x="11627913" y="6617875"/>
                  <a:pt x="11585367" y="6575313"/>
                </a:cubicBezTo>
                <a:lnTo>
                  <a:pt x="11516471" y="6498621"/>
                </a:lnTo>
                <a:cubicBezTo>
                  <a:pt x="11468275" y="6496789"/>
                  <a:pt x="11507336" y="6461535"/>
                  <a:pt x="11462693" y="6445069"/>
                </a:cubicBezTo>
                <a:cubicBezTo>
                  <a:pt x="11417568" y="6443442"/>
                  <a:pt x="11408022" y="6391555"/>
                  <a:pt x="11369713" y="6383596"/>
                </a:cubicBezTo>
                <a:cubicBezTo>
                  <a:pt x="11354318" y="6389646"/>
                  <a:pt x="11288329" y="6334752"/>
                  <a:pt x="11273970" y="6323928"/>
                </a:cubicBezTo>
                <a:cubicBezTo>
                  <a:pt x="11231914" y="6325320"/>
                  <a:pt x="11221974" y="6315486"/>
                  <a:pt x="11195085" y="6302909"/>
                </a:cubicBezTo>
                <a:cubicBezTo>
                  <a:pt x="11164087" y="6332691"/>
                  <a:pt x="11171650" y="6306732"/>
                  <a:pt x="11143409" y="6303556"/>
                </a:cubicBezTo>
                <a:cubicBezTo>
                  <a:pt x="11125907" y="6299917"/>
                  <a:pt x="11102604" y="6295777"/>
                  <a:pt x="11085936" y="6294307"/>
                </a:cubicBezTo>
                <a:cubicBezTo>
                  <a:pt x="11057494" y="6294603"/>
                  <a:pt x="11029907" y="6276438"/>
                  <a:pt x="11030954" y="6291426"/>
                </a:cubicBezTo>
                <a:cubicBezTo>
                  <a:pt x="11007785" y="6293943"/>
                  <a:pt x="10982006" y="6298120"/>
                  <a:pt x="10951061" y="6296182"/>
                </a:cubicBezTo>
                <a:cubicBezTo>
                  <a:pt x="10885366" y="6259348"/>
                  <a:pt x="10915289" y="6295910"/>
                  <a:pt x="10857722" y="6283099"/>
                </a:cubicBezTo>
                <a:cubicBezTo>
                  <a:pt x="10806647" y="6270732"/>
                  <a:pt x="10707076" y="6237654"/>
                  <a:pt x="10644617" y="6221981"/>
                </a:cubicBezTo>
                <a:cubicBezTo>
                  <a:pt x="10616447" y="6217166"/>
                  <a:pt x="10558604" y="6206555"/>
                  <a:pt x="10519278" y="6201735"/>
                </a:cubicBezTo>
                <a:cubicBezTo>
                  <a:pt x="10495462" y="6203254"/>
                  <a:pt x="10473831" y="6189810"/>
                  <a:pt x="10445982" y="6199677"/>
                </a:cubicBezTo>
                <a:cubicBezTo>
                  <a:pt x="10436537" y="6203715"/>
                  <a:pt x="10409282" y="6202908"/>
                  <a:pt x="10383866" y="6195830"/>
                </a:cubicBezTo>
                <a:cubicBezTo>
                  <a:pt x="10374828" y="6204037"/>
                  <a:pt x="10347865" y="6195374"/>
                  <a:pt x="10336853" y="6195219"/>
                </a:cubicBezTo>
                <a:cubicBezTo>
                  <a:pt x="10323587" y="6201929"/>
                  <a:pt x="10274742" y="6192863"/>
                  <a:pt x="10261099" y="6185468"/>
                </a:cubicBezTo>
                <a:lnTo>
                  <a:pt x="10126498" y="6173953"/>
                </a:lnTo>
                <a:lnTo>
                  <a:pt x="10082167" y="6171858"/>
                </a:lnTo>
                <a:cubicBezTo>
                  <a:pt x="10074568" y="6173927"/>
                  <a:pt x="10046861" y="6172599"/>
                  <a:pt x="10039238" y="6173522"/>
                </a:cubicBezTo>
                <a:cubicBezTo>
                  <a:pt x="9998459" y="6163421"/>
                  <a:pt x="9984395" y="6162931"/>
                  <a:pt x="9960017" y="6158007"/>
                </a:cubicBezTo>
                <a:cubicBezTo>
                  <a:pt x="9918981" y="6157865"/>
                  <a:pt x="9888742" y="6161064"/>
                  <a:pt x="9847790" y="6151239"/>
                </a:cubicBezTo>
                <a:lnTo>
                  <a:pt x="9728307" y="6131032"/>
                </a:lnTo>
                <a:cubicBezTo>
                  <a:pt x="9675057" y="6140618"/>
                  <a:pt x="9602036" y="6132224"/>
                  <a:pt x="9584505" y="6119612"/>
                </a:cubicBezTo>
                <a:cubicBezTo>
                  <a:pt x="9518953" y="6105336"/>
                  <a:pt x="9415430" y="6079210"/>
                  <a:pt x="9343050" y="6073910"/>
                </a:cubicBezTo>
                <a:lnTo>
                  <a:pt x="9231368" y="6022005"/>
                </a:lnTo>
                <a:lnTo>
                  <a:pt x="9194808" y="6011926"/>
                </a:lnTo>
                <a:lnTo>
                  <a:pt x="9189244" y="6002687"/>
                </a:lnTo>
                <a:lnTo>
                  <a:pt x="9151230" y="5991485"/>
                </a:lnTo>
                <a:lnTo>
                  <a:pt x="9150208" y="5992550"/>
                </a:lnTo>
                <a:cubicBezTo>
                  <a:pt x="9147046" y="5994681"/>
                  <a:pt x="9143082" y="5995773"/>
                  <a:pt x="9137316" y="5994719"/>
                </a:cubicBezTo>
                <a:cubicBezTo>
                  <a:pt x="9138863" y="6014203"/>
                  <a:pt x="9130953" y="6000914"/>
                  <a:pt x="9113810" y="5996085"/>
                </a:cubicBezTo>
                <a:cubicBezTo>
                  <a:pt x="9112389" y="6025268"/>
                  <a:pt x="9068115" y="5990834"/>
                  <a:pt x="9053451" y="6004399"/>
                </a:cubicBezTo>
                <a:lnTo>
                  <a:pt x="9005484" y="6001114"/>
                </a:lnTo>
                <a:lnTo>
                  <a:pt x="9005199" y="6001354"/>
                </a:lnTo>
                <a:cubicBezTo>
                  <a:pt x="9003144" y="6001574"/>
                  <a:pt x="9000325" y="6001246"/>
                  <a:pt x="8996230" y="6000143"/>
                </a:cubicBezTo>
                <a:lnTo>
                  <a:pt x="8990392" y="5998082"/>
                </a:lnTo>
                <a:lnTo>
                  <a:pt x="8974335" y="5994856"/>
                </a:lnTo>
                <a:lnTo>
                  <a:pt x="8968009" y="5995556"/>
                </a:lnTo>
                <a:lnTo>
                  <a:pt x="8963046" y="5997781"/>
                </a:lnTo>
                <a:cubicBezTo>
                  <a:pt x="8954691" y="5989830"/>
                  <a:pt x="8955518" y="5980882"/>
                  <a:pt x="8928986" y="6000969"/>
                </a:cubicBezTo>
                <a:cubicBezTo>
                  <a:pt x="8898032" y="5999949"/>
                  <a:pt x="8789301" y="5985294"/>
                  <a:pt x="8752442" y="5981737"/>
                </a:cubicBezTo>
                <a:cubicBezTo>
                  <a:pt x="8719820" y="5971017"/>
                  <a:pt x="8748195" y="5984678"/>
                  <a:pt x="8707845" y="5979636"/>
                </a:cubicBezTo>
                <a:cubicBezTo>
                  <a:pt x="8671607" y="5960101"/>
                  <a:pt x="8639143" y="5976541"/>
                  <a:pt x="8596069" y="5971064"/>
                </a:cubicBezTo>
                <a:lnTo>
                  <a:pt x="8525228" y="5985906"/>
                </a:lnTo>
                <a:lnTo>
                  <a:pt x="8510981" y="5979991"/>
                </a:lnTo>
                <a:lnTo>
                  <a:pt x="8506165" y="5976990"/>
                </a:lnTo>
                <a:cubicBezTo>
                  <a:pt x="8502647" y="5975213"/>
                  <a:pt x="8500046" y="5974402"/>
                  <a:pt x="8497966" y="5974252"/>
                </a:cubicBezTo>
                <a:lnTo>
                  <a:pt x="8497592" y="5974431"/>
                </a:lnTo>
                <a:lnTo>
                  <a:pt x="8490247" y="5971381"/>
                </a:lnTo>
                <a:lnTo>
                  <a:pt x="8367180" y="5957339"/>
                </a:lnTo>
                <a:cubicBezTo>
                  <a:pt x="8362022" y="5955314"/>
                  <a:pt x="8357731" y="5955662"/>
                  <a:pt x="8353797" y="5957145"/>
                </a:cubicBezTo>
                <a:lnTo>
                  <a:pt x="8352370" y="5957985"/>
                </a:lnTo>
                <a:lnTo>
                  <a:pt x="8320102" y="5940567"/>
                </a:lnTo>
                <a:lnTo>
                  <a:pt x="8314430" y="5940241"/>
                </a:lnTo>
                <a:lnTo>
                  <a:pt x="8295171" y="5926346"/>
                </a:lnTo>
                <a:lnTo>
                  <a:pt x="8284274" y="5920523"/>
                </a:lnTo>
                <a:lnTo>
                  <a:pt x="8283147" y="5916080"/>
                </a:lnTo>
                <a:cubicBezTo>
                  <a:pt x="8280843" y="5912835"/>
                  <a:pt x="8276149" y="5910187"/>
                  <a:pt x="8266073" y="5908905"/>
                </a:cubicBezTo>
                <a:lnTo>
                  <a:pt x="8263374" y="5909135"/>
                </a:lnTo>
                <a:lnTo>
                  <a:pt x="8252031" y="5899292"/>
                </a:lnTo>
                <a:cubicBezTo>
                  <a:pt x="8248857" y="5895442"/>
                  <a:pt x="8246645" y="5891160"/>
                  <a:pt x="8245832" y="5886300"/>
                </a:cubicBezTo>
                <a:cubicBezTo>
                  <a:pt x="8181825" y="5889207"/>
                  <a:pt x="8147128" y="5855085"/>
                  <a:pt x="8090269" y="5840139"/>
                </a:cubicBezTo>
                <a:cubicBezTo>
                  <a:pt x="8025465" y="5816997"/>
                  <a:pt x="7967068" y="5795761"/>
                  <a:pt x="7905405" y="5798166"/>
                </a:cubicBezTo>
                <a:cubicBezTo>
                  <a:pt x="7835117" y="5783254"/>
                  <a:pt x="7780963" y="5781023"/>
                  <a:pt x="7718742" y="5772451"/>
                </a:cubicBezTo>
                <a:lnTo>
                  <a:pt x="7614344" y="5775922"/>
                </a:lnTo>
                <a:lnTo>
                  <a:pt x="7527540" y="5770094"/>
                </a:lnTo>
                <a:lnTo>
                  <a:pt x="7519568" y="5767541"/>
                </a:lnTo>
                <a:cubicBezTo>
                  <a:pt x="7513990" y="5766202"/>
                  <a:pt x="7510170" y="5765852"/>
                  <a:pt x="7507409" y="5766206"/>
                </a:cubicBezTo>
                <a:lnTo>
                  <a:pt x="7507037" y="5766533"/>
                </a:lnTo>
                <a:lnTo>
                  <a:pt x="7495792" y="5764581"/>
                </a:lnTo>
                <a:cubicBezTo>
                  <a:pt x="7476983" y="5760463"/>
                  <a:pt x="7422525" y="5777879"/>
                  <a:pt x="7405388" y="5772686"/>
                </a:cubicBezTo>
                <a:cubicBezTo>
                  <a:pt x="7374786" y="5775636"/>
                  <a:pt x="7333987" y="5776741"/>
                  <a:pt x="7312177" y="5782281"/>
                </a:cubicBezTo>
                <a:lnTo>
                  <a:pt x="7310850" y="5783723"/>
                </a:lnTo>
                <a:lnTo>
                  <a:pt x="7218557" y="5758474"/>
                </a:lnTo>
                <a:lnTo>
                  <a:pt x="7201099" y="5753924"/>
                </a:lnTo>
                <a:lnTo>
                  <a:pt x="7197001" y="5748566"/>
                </a:lnTo>
                <a:cubicBezTo>
                  <a:pt x="7192109" y="5745043"/>
                  <a:pt x="7184503" y="5742904"/>
                  <a:pt x="7170805" y="5743918"/>
                </a:cubicBezTo>
                <a:lnTo>
                  <a:pt x="7096985" y="5731690"/>
                </a:lnTo>
                <a:cubicBezTo>
                  <a:pt x="7061145" y="5730712"/>
                  <a:pt x="7050186" y="5729735"/>
                  <a:pt x="7018493" y="5732064"/>
                </a:cubicBezTo>
                <a:cubicBezTo>
                  <a:pt x="6937525" y="5721126"/>
                  <a:pt x="6943642" y="5696960"/>
                  <a:pt x="6904143" y="5702558"/>
                </a:cubicBezTo>
                <a:cubicBezTo>
                  <a:pt x="6871919" y="5707766"/>
                  <a:pt x="6787986" y="5688692"/>
                  <a:pt x="6708219" y="5674603"/>
                </a:cubicBezTo>
                <a:cubicBezTo>
                  <a:pt x="6649103" y="5665148"/>
                  <a:pt x="6628103" y="5651047"/>
                  <a:pt x="6549452" y="5645827"/>
                </a:cubicBezTo>
                <a:cubicBezTo>
                  <a:pt x="6472151" y="5601737"/>
                  <a:pt x="6409693" y="5625460"/>
                  <a:pt x="6317557" y="5599027"/>
                </a:cubicBezTo>
                <a:cubicBezTo>
                  <a:pt x="6297548" y="5583505"/>
                  <a:pt x="6209289" y="5600698"/>
                  <a:pt x="6168671" y="5596940"/>
                </a:cubicBezTo>
                <a:cubicBezTo>
                  <a:pt x="6128053" y="5593182"/>
                  <a:pt x="6090537" y="5579634"/>
                  <a:pt x="6073845" y="5576478"/>
                </a:cubicBezTo>
                <a:lnTo>
                  <a:pt x="6068527" y="5578015"/>
                </a:lnTo>
                <a:lnTo>
                  <a:pt x="6048635" y="5577332"/>
                </a:lnTo>
                <a:lnTo>
                  <a:pt x="6041280" y="5585681"/>
                </a:lnTo>
                <a:lnTo>
                  <a:pt x="6010089" y="5590774"/>
                </a:lnTo>
                <a:cubicBezTo>
                  <a:pt x="5998678" y="5591361"/>
                  <a:pt x="5970125" y="5590448"/>
                  <a:pt x="5957374" y="5587130"/>
                </a:cubicBezTo>
                <a:lnTo>
                  <a:pt x="5758917" y="5571438"/>
                </a:lnTo>
                <a:lnTo>
                  <a:pt x="5626958" y="5570415"/>
                </a:lnTo>
                <a:lnTo>
                  <a:pt x="5470904" y="5584435"/>
                </a:lnTo>
                <a:cubicBezTo>
                  <a:pt x="5478132" y="5597463"/>
                  <a:pt x="5439008" y="5583397"/>
                  <a:pt x="5432758" y="5595688"/>
                </a:cubicBezTo>
                <a:cubicBezTo>
                  <a:pt x="5429367" y="5605720"/>
                  <a:pt x="5391826" y="5610404"/>
                  <a:pt x="5381665" y="5613390"/>
                </a:cubicBezTo>
                <a:lnTo>
                  <a:pt x="5261761" y="5633807"/>
                </a:lnTo>
                <a:cubicBezTo>
                  <a:pt x="5251596" y="5633991"/>
                  <a:pt x="5230549" y="5642301"/>
                  <a:pt x="5222961" y="5644931"/>
                </a:cubicBezTo>
                <a:lnTo>
                  <a:pt x="5174658" y="5647921"/>
                </a:lnTo>
                <a:lnTo>
                  <a:pt x="5156553" y="5655144"/>
                </a:lnTo>
                <a:lnTo>
                  <a:pt x="5142596" y="5658544"/>
                </a:lnTo>
                <a:lnTo>
                  <a:pt x="5139595" y="5660645"/>
                </a:lnTo>
                <a:cubicBezTo>
                  <a:pt x="5133875" y="5664685"/>
                  <a:pt x="5128077" y="5668496"/>
                  <a:pt x="5121657" y="5671498"/>
                </a:cubicBezTo>
                <a:cubicBezTo>
                  <a:pt x="5108318" y="5642879"/>
                  <a:pt x="5064854" y="5692315"/>
                  <a:pt x="5065789" y="5664927"/>
                </a:cubicBezTo>
                <a:cubicBezTo>
                  <a:pt x="5028194" y="5676443"/>
                  <a:pt x="5038945" y="5647354"/>
                  <a:pt x="5011512" y="5681308"/>
                </a:cubicBezTo>
                <a:cubicBezTo>
                  <a:pt x="4937025" y="5680925"/>
                  <a:pt x="4916355" y="5667918"/>
                  <a:pt x="4840439" y="5705325"/>
                </a:cubicBezTo>
                <a:cubicBezTo>
                  <a:pt x="4806741" y="5721967"/>
                  <a:pt x="4784108" y="5733113"/>
                  <a:pt x="4762445" y="5733093"/>
                </a:cubicBezTo>
                <a:cubicBezTo>
                  <a:pt x="4741324" y="5737594"/>
                  <a:pt x="4729483" y="5740416"/>
                  <a:pt x="4723183" y="5742108"/>
                </a:cubicBezTo>
                <a:lnTo>
                  <a:pt x="4721175" y="5742856"/>
                </a:lnTo>
                <a:lnTo>
                  <a:pt x="4715526" y="5741581"/>
                </a:lnTo>
                <a:cubicBezTo>
                  <a:pt x="4680149" y="5748537"/>
                  <a:pt x="4524746" y="5749345"/>
                  <a:pt x="4515811" y="5751483"/>
                </a:cubicBezTo>
                <a:cubicBezTo>
                  <a:pt x="4457821" y="5764595"/>
                  <a:pt x="4462660" y="5765336"/>
                  <a:pt x="4428540" y="5762134"/>
                </a:cubicBezTo>
                <a:cubicBezTo>
                  <a:pt x="4423305" y="5758763"/>
                  <a:pt x="4368975" y="5765057"/>
                  <a:pt x="4362874" y="5763480"/>
                </a:cubicBezTo>
                <a:lnTo>
                  <a:pt x="4316963" y="5756865"/>
                </a:lnTo>
                <a:lnTo>
                  <a:pt x="4315109" y="5758206"/>
                </a:lnTo>
                <a:cubicBezTo>
                  <a:pt x="4306124" y="5761577"/>
                  <a:pt x="4299996" y="5761576"/>
                  <a:pt x="4295141" y="5760085"/>
                </a:cubicBezTo>
                <a:lnTo>
                  <a:pt x="4290061" y="5757168"/>
                </a:lnTo>
                <a:lnTo>
                  <a:pt x="4276140" y="5757414"/>
                </a:lnTo>
                <a:lnTo>
                  <a:pt x="4248115" y="5755090"/>
                </a:lnTo>
                <a:lnTo>
                  <a:pt x="4202048" y="5757885"/>
                </a:lnTo>
                <a:cubicBezTo>
                  <a:pt x="4201946" y="5758305"/>
                  <a:pt x="4201844" y="5758724"/>
                  <a:pt x="4201744" y="5759144"/>
                </a:cubicBezTo>
                <a:cubicBezTo>
                  <a:pt x="4200117" y="5761981"/>
                  <a:pt x="4197141" y="5764100"/>
                  <a:pt x="4191246" y="5764778"/>
                </a:cubicBezTo>
                <a:cubicBezTo>
                  <a:pt x="4204214" y="5782067"/>
                  <a:pt x="4161275" y="5780172"/>
                  <a:pt x="4142743" y="5780643"/>
                </a:cubicBezTo>
                <a:cubicBezTo>
                  <a:pt x="4124718" y="5787709"/>
                  <a:pt x="4099100" y="5801289"/>
                  <a:pt x="4083095" y="5807176"/>
                </a:cubicBezTo>
                <a:lnTo>
                  <a:pt x="4074544" y="5808011"/>
                </a:lnTo>
                <a:cubicBezTo>
                  <a:pt x="4074505" y="5808112"/>
                  <a:pt x="4074464" y="5808211"/>
                  <a:pt x="4074425" y="5808310"/>
                </a:cubicBezTo>
                <a:cubicBezTo>
                  <a:pt x="4072679" y="5809094"/>
                  <a:pt x="4069907" y="5809595"/>
                  <a:pt x="4065508" y="5809754"/>
                </a:cubicBezTo>
                <a:lnTo>
                  <a:pt x="4058952" y="5809536"/>
                </a:lnTo>
                <a:lnTo>
                  <a:pt x="4042362" y="5811157"/>
                </a:lnTo>
                <a:lnTo>
                  <a:pt x="4036994" y="5813591"/>
                </a:lnTo>
                <a:lnTo>
                  <a:pt x="4035361" y="5817258"/>
                </a:lnTo>
                <a:lnTo>
                  <a:pt x="4033776" y="5817023"/>
                </a:lnTo>
                <a:cubicBezTo>
                  <a:pt x="4021425" y="5812159"/>
                  <a:pt x="4016875" y="5803783"/>
                  <a:pt x="4004536" y="5829591"/>
                </a:cubicBezTo>
                <a:cubicBezTo>
                  <a:pt x="3976668" y="5822526"/>
                  <a:pt x="3972978" y="5837855"/>
                  <a:pt x="3936844" y="5847048"/>
                </a:cubicBezTo>
                <a:cubicBezTo>
                  <a:pt x="3920507" y="5839324"/>
                  <a:pt x="3908536" y="5844013"/>
                  <a:pt x="3897273" y="5852703"/>
                </a:cubicBezTo>
                <a:cubicBezTo>
                  <a:pt x="3861093" y="5852207"/>
                  <a:pt x="3829629" y="5866077"/>
                  <a:pt x="3789758" y="5872941"/>
                </a:cubicBezTo>
                <a:cubicBezTo>
                  <a:pt x="3741008" y="5887647"/>
                  <a:pt x="3725130" y="5889624"/>
                  <a:pt x="3682511" y="5896864"/>
                </a:cubicBezTo>
                <a:lnTo>
                  <a:pt x="3610033" y="5929135"/>
                </a:lnTo>
                <a:lnTo>
                  <a:pt x="3603853" y="5927773"/>
                </a:lnTo>
                <a:cubicBezTo>
                  <a:pt x="3599581" y="5927154"/>
                  <a:pt x="3596727" y="5927154"/>
                  <a:pt x="3594734" y="5927609"/>
                </a:cubicBezTo>
                <a:lnTo>
                  <a:pt x="3594499" y="5927878"/>
                </a:lnTo>
                <a:lnTo>
                  <a:pt x="3585976" y="5927188"/>
                </a:lnTo>
                <a:cubicBezTo>
                  <a:pt x="3571624" y="5925397"/>
                  <a:pt x="3549390" y="5939596"/>
                  <a:pt x="3536133" y="5936887"/>
                </a:cubicBezTo>
                <a:cubicBezTo>
                  <a:pt x="3513941" y="5941183"/>
                  <a:pt x="3488623" y="5934918"/>
                  <a:pt x="3473221" y="5940548"/>
                </a:cubicBezTo>
                <a:lnTo>
                  <a:pt x="3400726" y="5952596"/>
                </a:lnTo>
                <a:lnTo>
                  <a:pt x="3375936" y="5941189"/>
                </a:lnTo>
                <a:lnTo>
                  <a:pt x="3348220" y="5944802"/>
                </a:lnTo>
                <a:cubicBezTo>
                  <a:pt x="3337207" y="5945475"/>
                  <a:pt x="3327055" y="5946237"/>
                  <a:pt x="3319640" y="5949737"/>
                </a:cubicBezTo>
                <a:lnTo>
                  <a:pt x="3248530" y="5968289"/>
                </a:lnTo>
                <a:lnTo>
                  <a:pt x="3210309" y="5954736"/>
                </a:lnTo>
                <a:cubicBezTo>
                  <a:pt x="3206089" y="5952812"/>
                  <a:pt x="3200153" y="5952268"/>
                  <a:pt x="3190376" y="5954857"/>
                </a:cubicBezTo>
                <a:lnTo>
                  <a:pt x="3188146" y="5956038"/>
                </a:lnTo>
                <a:cubicBezTo>
                  <a:pt x="3182626" y="5954058"/>
                  <a:pt x="3141857" y="5956624"/>
                  <a:pt x="3108597" y="5957358"/>
                </a:cubicBezTo>
                <a:cubicBezTo>
                  <a:pt x="3055969" y="5959784"/>
                  <a:pt x="3048941" y="5952417"/>
                  <a:pt x="2988585" y="5960444"/>
                </a:cubicBezTo>
                <a:cubicBezTo>
                  <a:pt x="2928854" y="5964632"/>
                  <a:pt x="2917952" y="5959591"/>
                  <a:pt x="2876541" y="5967961"/>
                </a:cubicBezTo>
                <a:lnTo>
                  <a:pt x="2626865" y="5968713"/>
                </a:lnTo>
                <a:cubicBezTo>
                  <a:pt x="2562349" y="5946800"/>
                  <a:pt x="2563423" y="5977398"/>
                  <a:pt x="2491423" y="5970428"/>
                </a:cubicBezTo>
                <a:cubicBezTo>
                  <a:pt x="2433092" y="6035904"/>
                  <a:pt x="2455710" y="5995425"/>
                  <a:pt x="2415618" y="6003657"/>
                </a:cubicBezTo>
                <a:lnTo>
                  <a:pt x="2290099" y="6001093"/>
                </a:lnTo>
                <a:cubicBezTo>
                  <a:pt x="2257058" y="5987464"/>
                  <a:pt x="2202459" y="6022632"/>
                  <a:pt x="2161715" y="6004244"/>
                </a:cubicBezTo>
                <a:cubicBezTo>
                  <a:pt x="2122715" y="6007244"/>
                  <a:pt x="2080451" y="6015292"/>
                  <a:pt x="2056090" y="6019086"/>
                </a:cubicBezTo>
                <a:cubicBezTo>
                  <a:pt x="2019829" y="6026050"/>
                  <a:pt x="1978840" y="6038739"/>
                  <a:pt x="1944154" y="6046026"/>
                </a:cubicBezTo>
                <a:cubicBezTo>
                  <a:pt x="1925868" y="6034021"/>
                  <a:pt x="1896028" y="6059125"/>
                  <a:pt x="1847969" y="6062810"/>
                </a:cubicBezTo>
                <a:cubicBezTo>
                  <a:pt x="1827978" y="6048913"/>
                  <a:pt x="1815571" y="6065486"/>
                  <a:pt x="1777084" y="6047209"/>
                </a:cubicBezTo>
                <a:cubicBezTo>
                  <a:pt x="1775440" y="6049158"/>
                  <a:pt x="1773398" y="6050977"/>
                  <a:pt x="1771026" y="6052610"/>
                </a:cubicBezTo>
                <a:cubicBezTo>
                  <a:pt x="1757252" y="6062088"/>
                  <a:pt x="1735529" y="6063344"/>
                  <a:pt x="1722510" y="6055412"/>
                </a:cubicBezTo>
                <a:cubicBezTo>
                  <a:pt x="1691780" y="6043382"/>
                  <a:pt x="1662322" y="6038247"/>
                  <a:pt x="1633942" y="6035716"/>
                </a:cubicBezTo>
                <a:lnTo>
                  <a:pt x="1586146" y="6045126"/>
                </a:lnTo>
                <a:cubicBezTo>
                  <a:pt x="1567949" y="6050358"/>
                  <a:pt x="1545901" y="6061305"/>
                  <a:pt x="1524749" y="6067115"/>
                </a:cubicBezTo>
                <a:cubicBezTo>
                  <a:pt x="1502587" y="6070337"/>
                  <a:pt x="1478014" y="6065935"/>
                  <a:pt x="1459243" y="6079986"/>
                </a:cubicBezTo>
                <a:cubicBezTo>
                  <a:pt x="1421475" y="6095139"/>
                  <a:pt x="1374525" y="6079162"/>
                  <a:pt x="1349458" y="6115647"/>
                </a:cubicBezTo>
                <a:cubicBezTo>
                  <a:pt x="1273277" y="6137331"/>
                  <a:pt x="1121513" y="6171202"/>
                  <a:pt x="1009213" y="6196169"/>
                </a:cubicBezTo>
                <a:cubicBezTo>
                  <a:pt x="939017" y="6208471"/>
                  <a:pt x="866896" y="6205091"/>
                  <a:pt x="808573" y="6211966"/>
                </a:cubicBezTo>
                <a:cubicBezTo>
                  <a:pt x="802824" y="6209126"/>
                  <a:pt x="726017" y="6232905"/>
                  <a:pt x="719550" y="6231933"/>
                </a:cubicBezTo>
                <a:lnTo>
                  <a:pt x="698796" y="6232599"/>
                </a:lnTo>
                <a:cubicBezTo>
                  <a:pt x="689834" y="6236836"/>
                  <a:pt x="683493" y="6237437"/>
                  <a:pt x="678328" y="6236429"/>
                </a:cubicBezTo>
                <a:lnTo>
                  <a:pt x="672785" y="6234027"/>
                </a:lnTo>
                <a:lnTo>
                  <a:pt x="658407" y="6235638"/>
                </a:lnTo>
                <a:lnTo>
                  <a:pt x="629186" y="6236074"/>
                </a:lnTo>
                <a:lnTo>
                  <a:pt x="624559" y="6238724"/>
                </a:lnTo>
                <a:lnTo>
                  <a:pt x="581799" y="6243380"/>
                </a:lnTo>
                <a:cubicBezTo>
                  <a:pt x="581737" y="6243807"/>
                  <a:pt x="581672" y="6244236"/>
                  <a:pt x="581609" y="6244664"/>
                </a:cubicBezTo>
                <a:cubicBezTo>
                  <a:pt x="580205" y="6247646"/>
                  <a:pt x="577332" y="6250048"/>
                  <a:pt x="571300" y="6251300"/>
                </a:cubicBezTo>
                <a:cubicBezTo>
                  <a:pt x="551624" y="6261209"/>
                  <a:pt x="484500" y="6294596"/>
                  <a:pt x="463550" y="6304115"/>
                </a:cubicBezTo>
                <a:cubicBezTo>
                  <a:pt x="453137" y="6305662"/>
                  <a:pt x="449732" y="6307620"/>
                  <a:pt x="445607" y="6308407"/>
                </a:cubicBezTo>
                <a:lnTo>
                  <a:pt x="438800" y="6308835"/>
                </a:lnTo>
                <a:cubicBezTo>
                  <a:pt x="417223" y="6317125"/>
                  <a:pt x="343313" y="6348349"/>
                  <a:pt x="316139" y="6358155"/>
                </a:cubicBezTo>
                <a:cubicBezTo>
                  <a:pt x="298482" y="6352074"/>
                  <a:pt x="286557" y="6357914"/>
                  <a:pt x="275749" y="6367668"/>
                </a:cubicBezTo>
                <a:cubicBezTo>
                  <a:pt x="238275" y="6370726"/>
                  <a:pt x="207077" y="6387621"/>
                  <a:pt x="166497" y="6398366"/>
                </a:cubicBezTo>
                <a:lnTo>
                  <a:pt x="1" y="6464830"/>
                </a:lnTo>
                <a:lnTo>
                  <a:pt x="1" y="2274073"/>
                </a:lnTo>
                <a:lnTo>
                  <a:pt x="0" y="22740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5E60A6-5838-F439-2385-019ED5845A46}"/>
              </a:ext>
            </a:extLst>
          </p:cNvPr>
          <p:cNvSpPr txBox="1"/>
          <p:nvPr/>
        </p:nvSpPr>
        <p:spPr>
          <a:xfrm>
            <a:off x="685800" y="5791200"/>
            <a:ext cx="1028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Harrington" panose="04040505050A02020702" pitchFamily="82" charset="0"/>
              </a:rPr>
              <a:t>Filthy &amp; Starving in the Far Country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1FAE8915-2D1C-1AD6-381B-E2B84E5FAF94}"/>
              </a:ext>
            </a:extLst>
          </p:cNvPr>
          <p:cNvSpPr/>
          <p:nvPr/>
        </p:nvSpPr>
        <p:spPr>
          <a:xfrm>
            <a:off x="381000" y="381000"/>
            <a:ext cx="7315200" cy="5029200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92A24C-3F99-4B7D-57A2-2BA6D370BDAD}"/>
              </a:ext>
            </a:extLst>
          </p:cNvPr>
          <p:cNvSpPr txBox="1"/>
          <p:nvPr/>
        </p:nvSpPr>
        <p:spPr>
          <a:xfrm>
            <a:off x="533400" y="762000"/>
            <a:ext cx="716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badi" panose="020B0604020104020204" pitchFamily="34" charset="0"/>
              </a:rPr>
              <a:t>Wasted his money on loose living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badi" panose="020B0604020104020204" pitchFamily="34" charset="0"/>
              </a:rPr>
              <a:t>Did not rain for as long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badi" panose="020B0604020104020204" pitchFamily="34" charset="0"/>
              </a:rPr>
              <a:t>Situation complicated by being broke &amp; the famine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badi" panose="020B0604020104020204" pitchFamily="34" charset="0"/>
              </a:rPr>
              <a:t>In desperation hired himself out to feed pigs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badi" panose="020B0604020104020204" pitchFamily="34" charset="0"/>
              </a:rPr>
              <a:t>Pigs had more to eat than he did</a:t>
            </a:r>
          </a:p>
        </p:txBody>
      </p:sp>
    </p:spTree>
    <p:extLst>
      <p:ext uri="{BB962C8B-B14F-4D97-AF65-F5344CB8AC3E}">
        <p14:creationId xmlns:p14="http://schemas.microsoft.com/office/powerpoint/2010/main" val="91710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Rectangle 28678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702D9251-276B-C51C-E8E4-5CB24BAF5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5" t="13079" b="20081"/>
          <a:stretch/>
        </p:blipFill>
        <p:spPr bwMode="auto">
          <a:xfrm rot="560736">
            <a:off x="7010006" y="38799"/>
            <a:ext cx="5943600" cy="61118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5E60A6-5838-F439-2385-019ED5845A46}"/>
              </a:ext>
            </a:extLst>
          </p:cNvPr>
          <p:cNvSpPr txBox="1"/>
          <p:nvPr/>
        </p:nvSpPr>
        <p:spPr>
          <a:xfrm>
            <a:off x="685800" y="5791200"/>
            <a:ext cx="1028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Harrington" panose="04040505050A02020702" pitchFamily="82" charset="0"/>
              </a:rPr>
              <a:t>The Younger Son Heads Home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667DD-92E8-00AE-0C40-FEF473AC84E0}"/>
              </a:ext>
            </a:extLst>
          </p:cNvPr>
          <p:cNvSpPr txBox="1"/>
          <p:nvPr/>
        </p:nvSpPr>
        <p:spPr>
          <a:xfrm>
            <a:off x="533400" y="381000"/>
            <a:ext cx="6400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His journey home began when he came to his senses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He remembered his life at home (looked pretty good now)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To return home his attitude had to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Acknowledged his sin and unworthiness to be a 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Just wanted to be a servant in his father’s house</a:t>
            </a:r>
          </a:p>
        </p:txBody>
      </p:sp>
    </p:spTree>
    <p:extLst>
      <p:ext uri="{BB962C8B-B14F-4D97-AF65-F5344CB8AC3E}">
        <p14:creationId xmlns:p14="http://schemas.microsoft.com/office/powerpoint/2010/main" val="231022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D3C30D0E-7D73-DD9C-91D1-5756DB0EA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972">
            <a:off x="6125075" y="1584544"/>
            <a:ext cx="7109495" cy="6019800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523C7DA9-2D36-907A-7BD3-7392F3802EB3}"/>
              </a:ext>
            </a:extLst>
          </p:cNvPr>
          <p:cNvSpPr/>
          <p:nvPr/>
        </p:nvSpPr>
        <p:spPr>
          <a:xfrm>
            <a:off x="481780" y="314632"/>
            <a:ext cx="11100620" cy="904568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91FA7D-A0D5-DF2C-F8AB-080B15D3EE3B}"/>
              </a:ext>
            </a:extLst>
          </p:cNvPr>
          <p:cNvSpPr txBox="1"/>
          <p:nvPr/>
        </p:nvSpPr>
        <p:spPr>
          <a:xfrm>
            <a:off x="481780" y="314632"/>
            <a:ext cx="11100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Harrington" panose="04040505050A02020702" pitchFamily="82" charset="0"/>
              </a:rPr>
              <a:t>His Reception at Home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93E35E-D693-744C-1B76-04478D3494EC}"/>
              </a:ext>
            </a:extLst>
          </p:cNvPr>
          <p:cNvSpPr txBox="1"/>
          <p:nvPr/>
        </p:nvSpPr>
        <p:spPr>
          <a:xfrm>
            <a:off x="533400" y="1752600"/>
            <a:ext cx="66294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Father saw son coming home &amp; ran to meet him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i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Greeted son with compassion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i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Ran to greet son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i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Threw arms around him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i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Father kissed 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Son quickly confesses sin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Father welcomed him back not as a servant but a son </a:t>
            </a:r>
          </a:p>
        </p:txBody>
      </p:sp>
    </p:spTree>
    <p:extLst>
      <p:ext uri="{BB962C8B-B14F-4D97-AF65-F5344CB8AC3E}">
        <p14:creationId xmlns:p14="http://schemas.microsoft.com/office/powerpoint/2010/main" val="19411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D3C30D0E-7D73-DD9C-91D1-5756DB0EA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972">
            <a:off x="6125075" y="1584544"/>
            <a:ext cx="7109495" cy="6019800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523C7DA9-2D36-907A-7BD3-7392F3802EB3}"/>
              </a:ext>
            </a:extLst>
          </p:cNvPr>
          <p:cNvSpPr/>
          <p:nvPr/>
        </p:nvSpPr>
        <p:spPr>
          <a:xfrm>
            <a:off x="481780" y="314632"/>
            <a:ext cx="11100620" cy="904568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91FA7D-A0D5-DF2C-F8AB-080B15D3EE3B}"/>
              </a:ext>
            </a:extLst>
          </p:cNvPr>
          <p:cNvSpPr txBox="1"/>
          <p:nvPr/>
        </p:nvSpPr>
        <p:spPr>
          <a:xfrm>
            <a:off x="481780" y="314632"/>
            <a:ext cx="11100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Harrington" panose="04040505050A02020702" pitchFamily="82" charset="0"/>
              </a:rPr>
              <a:t>His Reception at Home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93E35E-D693-744C-1B76-04478D3494EC}"/>
              </a:ext>
            </a:extLst>
          </p:cNvPr>
          <p:cNvSpPr txBox="1"/>
          <p:nvPr/>
        </p:nvSpPr>
        <p:spPr>
          <a:xfrm>
            <a:off x="533400" y="1752600"/>
            <a:ext cx="662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Take note of what the father gave son: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i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Put best robe on him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i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Ring on his finger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i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Sandals on his feet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i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Kills a fatted calf for celebration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D3E4C1-9FC2-E9FB-C8ED-2F05FBA06934}"/>
              </a:ext>
            </a:extLst>
          </p:cNvPr>
          <p:cNvSpPr/>
          <p:nvPr/>
        </p:nvSpPr>
        <p:spPr>
          <a:xfrm>
            <a:off x="685800" y="4495800"/>
            <a:ext cx="5410200" cy="1600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17672-042F-300A-DD97-39815B2D4198}"/>
              </a:ext>
            </a:extLst>
          </p:cNvPr>
          <p:cNvSpPr txBox="1"/>
          <p:nvPr/>
        </p:nvSpPr>
        <p:spPr>
          <a:xfrm>
            <a:off x="685800" y="449580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this my son was dead, and is alive again; he was lost, and is found.’ And they began to celebrate. 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99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909</TotalTime>
  <Words>818</Words>
  <Application>Microsoft Office PowerPoint</Application>
  <PresentationFormat>Widescreen</PresentationFormat>
  <Paragraphs>120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Abadi</vt:lpstr>
      <vt:lpstr>Arial</vt:lpstr>
      <vt:lpstr>Calibri</vt:lpstr>
      <vt:lpstr>Calibri Light</vt:lpstr>
      <vt:lpstr>Dreaming Outloud Script Pro</vt:lpstr>
      <vt:lpstr>Fairwater Script</vt:lpstr>
      <vt:lpstr>Harrington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Greenwood church of Christ</dc:creator>
  <cp:lastModifiedBy>Pulpit</cp:lastModifiedBy>
  <cp:revision>22</cp:revision>
  <dcterms:created xsi:type="dcterms:W3CDTF">2000-02-13T04:40:13Z</dcterms:created>
  <dcterms:modified xsi:type="dcterms:W3CDTF">2023-05-07T00:46:49Z</dcterms:modified>
</cp:coreProperties>
</file>