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2DB88-8EE8-5DEA-1F8C-2863CEB336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Growth in Renewal and Regeneration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80C8E-D384-C526-0BBB-C45037D3A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study in Spiritual Growth</a:t>
            </a:r>
          </a:p>
        </p:txBody>
      </p:sp>
    </p:spTree>
    <p:extLst>
      <p:ext uri="{BB962C8B-B14F-4D97-AF65-F5344CB8AC3E}">
        <p14:creationId xmlns:p14="http://schemas.microsoft.com/office/powerpoint/2010/main" val="56750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78989-91AA-5A5E-87A4-1ED3B925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1807"/>
          </a:xfrm>
        </p:spPr>
        <p:txBody>
          <a:bodyPr/>
          <a:lstStyle/>
          <a:p>
            <a:r>
              <a:rPr lang="en-US" dirty="0"/>
              <a:t>Growth in Renewal and Regeneration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6F660-6008-1EEE-1308-8DC168032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25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Essential for a Disciple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Requires Perpetual and Diligent Effort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Assisted by God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Blessed by God</a:t>
            </a:r>
          </a:p>
        </p:txBody>
      </p:sp>
    </p:spTree>
    <p:extLst>
      <p:ext uri="{BB962C8B-B14F-4D97-AF65-F5344CB8AC3E}">
        <p14:creationId xmlns:p14="http://schemas.microsoft.com/office/powerpoint/2010/main" val="297385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34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Wingdings</vt:lpstr>
      <vt:lpstr>Retrospect</vt:lpstr>
      <vt:lpstr>Growth in Renewal and Regeneration</vt:lpstr>
      <vt:lpstr>Growth in Renewal and Regeneration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in Renewal and Regeneration</dc:title>
  <dc:creator>Kevin Sulc</dc:creator>
  <cp:lastModifiedBy>Kevin Sulc</cp:lastModifiedBy>
  <cp:revision>1</cp:revision>
  <dcterms:created xsi:type="dcterms:W3CDTF">2023-06-04T10:46:36Z</dcterms:created>
  <dcterms:modified xsi:type="dcterms:W3CDTF">2023-06-04T11:22:23Z</dcterms:modified>
</cp:coreProperties>
</file>