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7"/>
  </p:notesMasterIdLst>
  <p:handoutMasterIdLst>
    <p:handoutMasterId r:id="rId8"/>
  </p:handoutMasterIdLst>
  <p:sldIdLst>
    <p:sldId id="267" r:id="rId5"/>
    <p:sldId id="282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6" d="100"/>
          <a:sy n="66" d="100"/>
        </p:scale>
        <p:origin x="115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1" y="2133600"/>
            <a:ext cx="9435241" cy="162559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Bookman Old Style" panose="02050604050505020204" pitchFamily="18" charset="0"/>
              </a:rPr>
              <a:t>Sharers in the Body and Blood of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1" y="3886200"/>
            <a:ext cx="9429931" cy="6862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1 Corinthians 10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4012" y="681083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 Lesson from History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Fellowship with God is not a License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Communion is an Affirmation of our Covenant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DA43C-6E72-9ECF-E8DC-625EB3E0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5" y="689764"/>
            <a:ext cx="24669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08EE8-D768-732D-251B-1475E6A59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3" t="-86" r="64062" b="15364"/>
          <a:stretch/>
        </p:blipFill>
        <p:spPr>
          <a:xfrm>
            <a:off x="3195900" y="652980"/>
            <a:ext cx="2743200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F908D-3438-3FAE-CA6B-5B6112A9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25" y="3733800"/>
            <a:ext cx="4840960" cy="27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82</TotalTime>
  <Words>29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Constantia</vt:lpstr>
      <vt:lpstr>Wingdings</vt:lpstr>
      <vt:lpstr>Books Classic 16x9</vt:lpstr>
      <vt:lpstr>Sharers in the Body and Blood of Christ</vt:lpstr>
      <vt:lpstr>PowerPoint Presentation</vt:lpstr>
    </vt:vector>
  </TitlesOfParts>
  <Company>U.S. House of Representatives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Partakers In Christ</dc:title>
  <dc:creator>Sulc, Kevin</dc:creator>
  <cp:lastModifiedBy>ksulc</cp:lastModifiedBy>
  <cp:revision>5</cp:revision>
  <dcterms:created xsi:type="dcterms:W3CDTF">2019-06-30T10:31:55Z</dcterms:created>
  <dcterms:modified xsi:type="dcterms:W3CDTF">2023-07-09T02:16:35Z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