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3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4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0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D8C8-2258-22BA-E298-4BD2EEFE4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2935519"/>
          </a:xfrm>
        </p:spPr>
        <p:txBody>
          <a:bodyPr>
            <a:normAutofit/>
          </a:bodyPr>
          <a:lstStyle/>
          <a:p>
            <a:r>
              <a:rPr lang="en-US" sz="6000" dirty="0"/>
              <a:t>The Glory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A5567-0555-A456-385C-0C41D71D7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Its reality today</a:t>
            </a:r>
          </a:p>
          <a:p>
            <a:r>
              <a:rPr lang="en-US" sz="2400" dirty="0"/>
              <a:t>John 17:20-23</a:t>
            </a:r>
          </a:p>
        </p:txBody>
      </p:sp>
    </p:spTree>
    <p:extLst>
      <p:ext uri="{BB962C8B-B14F-4D97-AF65-F5344CB8AC3E}">
        <p14:creationId xmlns:p14="http://schemas.microsoft.com/office/powerpoint/2010/main" val="382595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9056-4576-6869-593F-305017EE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Glory of God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4DA50-902E-130E-6508-2A6017F9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Nature Declares it – Psalm 19</a:t>
            </a:r>
          </a:p>
          <a:p>
            <a:r>
              <a:rPr lang="en-US" sz="2800" dirty="0"/>
              <a:t>Romans 1</a:t>
            </a:r>
          </a:p>
          <a:p>
            <a:pPr lvl="1"/>
            <a:r>
              <a:rPr lang="en-US" sz="2600" dirty="0"/>
              <a:t>	</a:t>
            </a:r>
            <a:r>
              <a:rPr lang="en-US" sz="2400" dirty="0"/>
              <a:t>The Attributes/Character of God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  Impacts our Character – Joshua 2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  God’s People Declare it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  Powerful and Sacred – Exodus 19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038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9056-4576-6869-593F-305017EE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Glory of God – Its Reality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4DA50-902E-130E-6508-2A6017F97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32030"/>
            <a:ext cx="9634011" cy="487294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Hebrews 12 – 13</a:t>
            </a:r>
          </a:p>
          <a:p>
            <a:r>
              <a:rPr lang="en-US" sz="2800" dirty="0"/>
              <a:t>Philippians 3</a:t>
            </a:r>
          </a:p>
          <a:p>
            <a:r>
              <a:rPr lang="en-US" sz="2800" dirty="0"/>
              <a:t>Ephesians 1</a:t>
            </a:r>
          </a:p>
          <a:p>
            <a:r>
              <a:rPr lang="en-US" sz="2800" dirty="0"/>
              <a:t>2 Thessalonians 1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r>
              <a:rPr lang="en-US" sz="2600" dirty="0"/>
              <a:t>Is you character that of God?</a:t>
            </a:r>
          </a:p>
          <a:p>
            <a:pPr lvl="1"/>
            <a:r>
              <a:rPr lang="en-US" sz="2600" dirty="0"/>
              <a:t>Do you Declare the Glory of God?</a:t>
            </a:r>
          </a:p>
        </p:txBody>
      </p:sp>
    </p:spTree>
    <p:extLst>
      <p:ext uri="{BB962C8B-B14F-4D97-AF65-F5344CB8AC3E}">
        <p14:creationId xmlns:p14="http://schemas.microsoft.com/office/powerpoint/2010/main" val="172179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Bohemian</Template>
  <TotalTime>23</TotalTime>
  <Words>86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Modern Love</vt:lpstr>
      <vt:lpstr>BohemianVTI</vt:lpstr>
      <vt:lpstr>The Glory of God</vt:lpstr>
      <vt:lpstr>The Glory of God – What is it?</vt:lpstr>
      <vt:lpstr>The Glory of God – Its Reality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Glory of God</dc:title>
  <dc:creator>Kevin Sulc</dc:creator>
  <cp:lastModifiedBy>Kevin Sulc</cp:lastModifiedBy>
  <cp:revision>1</cp:revision>
  <dcterms:created xsi:type="dcterms:W3CDTF">2023-07-30T10:44:50Z</dcterms:created>
  <dcterms:modified xsi:type="dcterms:W3CDTF">2023-07-30T11:07:57Z</dcterms:modified>
</cp:coreProperties>
</file>