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8"/>
  </p:notesMasterIdLst>
  <p:sldIdLst>
    <p:sldId id="266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4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9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3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441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85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5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7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2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6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4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0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1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0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8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91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Thy king cometh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765100" cy="194733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 Study of the Kingdom of Christ and the Judgement of Jerusalem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Matthew 24 and other passages</a:t>
            </a: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29084"/>
            <a:ext cx="8534400" cy="6653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But what was the impact on “Jerusalem”?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180433" cy="4200832"/>
          </a:xfrm>
        </p:spPr>
        <p:txBody>
          <a:bodyPr>
            <a:norm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Luke 1:30-33 – Gabriel’s announcement of the fulfillment of such great prophecies as: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endParaRPr lang="en-US" dirty="0">
              <a:solidFill>
                <a:schemeClr val="tx1"/>
              </a:solidFill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Isaiah 9:6-7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endParaRPr lang="en-US" dirty="0">
              <a:solidFill>
                <a:schemeClr val="tx1"/>
              </a:solidFill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Daniel 7:13-14 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endParaRPr lang="en-US" dirty="0">
              <a:solidFill>
                <a:schemeClr val="tx1"/>
              </a:solidFill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NT writers affirms that first century disciples of Christ were in the Kingdom of Christ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Heb. 12:26-28 / Col. 1:13</a:t>
            </a:r>
          </a:p>
        </p:txBody>
      </p:sp>
    </p:spTree>
    <p:extLst>
      <p:ext uri="{BB962C8B-B14F-4D97-AF65-F5344CB8AC3E}">
        <p14:creationId xmlns:p14="http://schemas.microsoft.com/office/powerpoint/2010/main" val="77158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2CED-8C52-9A18-56F4-29C82B91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Jerusalem, Jerusalem, who kills the prophets and stones those sent to her!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66158-18AA-D735-9AB7-EA7DD6C5D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Let’s survey Luke 19:28 -  21:36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EBDA7E7-0B27-C558-D16B-2A23A998DCB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915" b="8915"/>
          <a:stretch>
            <a:fillRect/>
          </a:stretch>
        </p:blipFill>
        <p:spPr>
          <a:prstGeom prst="snip2DiagRect">
            <a:avLst>
              <a:gd name="adj1" fmla="val 15421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49815063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414F3-C833-4395-8C69-0E806C5181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175</TotalTime>
  <Words>90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Century Gothic</vt:lpstr>
      <vt:lpstr>Franklin Gothic Medium</vt:lpstr>
      <vt:lpstr>Wingdings 3</vt:lpstr>
      <vt:lpstr>Slice</vt:lpstr>
      <vt:lpstr>Thy king cometh</vt:lpstr>
      <vt:lpstr>But what was the impact on “Jerusalem”?</vt:lpstr>
      <vt:lpstr>Jerusalem, Jerusalem, who kills the prophets and stones those sent to her!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 king cometh</dc:title>
  <dc:creator>Kevin Sulc</dc:creator>
  <cp:lastModifiedBy>Pulpit</cp:lastModifiedBy>
  <cp:revision>2</cp:revision>
  <dcterms:created xsi:type="dcterms:W3CDTF">2023-07-30T19:22:54Z</dcterms:created>
  <dcterms:modified xsi:type="dcterms:W3CDTF">2023-07-30T23:26:29Z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