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-614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62BB-3242-4948-B6E7-86B86468B0CF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B556-60C8-4D97-A5CB-DD393E5AAA6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33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62BB-3242-4948-B6E7-86B86468B0CF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B556-60C8-4D97-A5CB-DD393E5AA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50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62BB-3242-4948-B6E7-86B86468B0CF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B556-60C8-4D97-A5CB-DD393E5AA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618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62BB-3242-4948-B6E7-86B86468B0CF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B556-60C8-4D97-A5CB-DD393E5AAA6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6957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62BB-3242-4948-B6E7-86B86468B0CF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B556-60C8-4D97-A5CB-DD393E5AA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19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62BB-3242-4948-B6E7-86B86468B0CF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B556-60C8-4D97-A5CB-DD393E5AAA6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1078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62BB-3242-4948-B6E7-86B86468B0CF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B556-60C8-4D97-A5CB-DD393E5AA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34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62BB-3242-4948-B6E7-86B86468B0CF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B556-60C8-4D97-A5CB-DD393E5AA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018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62BB-3242-4948-B6E7-86B86468B0CF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B556-60C8-4D97-A5CB-DD393E5AA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1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62BB-3242-4948-B6E7-86B86468B0CF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B556-60C8-4D97-A5CB-DD393E5AA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02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62BB-3242-4948-B6E7-86B86468B0CF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B556-60C8-4D97-A5CB-DD393E5AA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161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62BB-3242-4948-B6E7-86B86468B0CF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B556-60C8-4D97-A5CB-DD393E5AA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21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62BB-3242-4948-B6E7-86B86468B0CF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B556-60C8-4D97-A5CB-DD393E5AA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32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62BB-3242-4948-B6E7-86B86468B0CF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B556-60C8-4D97-A5CB-DD393E5AA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56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62BB-3242-4948-B6E7-86B86468B0CF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B556-60C8-4D97-A5CB-DD393E5AA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708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62BB-3242-4948-B6E7-86B86468B0CF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B556-60C8-4D97-A5CB-DD393E5AA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62BB-3242-4948-B6E7-86B86468B0CF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B556-60C8-4D97-A5CB-DD393E5AA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05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11762BB-3242-4948-B6E7-86B86468B0CF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16CB556-60C8-4D97-A5CB-DD393E5AA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6584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333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33630D-0E3C-40DE-89C4-FD62FF609C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45408" y="1041400"/>
            <a:ext cx="9144000" cy="2387600"/>
          </a:xfrm>
        </p:spPr>
        <p:txBody>
          <a:bodyPr/>
          <a:lstStyle/>
          <a:p>
            <a:pPr algn="ctr"/>
            <a:r>
              <a:rPr lang="en-US" b="1" dirty="0"/>
              <a:t>Lessons from the </a:t>
            </a:r>
            <a:br>
              <a:rPr lang="en-US" b="1" dirty="0"/>
            </a:br>
            <a:r>
              <a:rPr lang="en-US" b="1" dirty="0"/>
              <a:t>Book of Nahum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396F7EE-7436-4CA6-A12D-51947AF3C1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1519" y="3316812"/>
            <a:ext cx="9144000" cy="76023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     The Oracle of Nineveh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BB5FD19-02B8-4D00-8140-4083EEAFB2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762" y="1087962"/>
            <a:ext cx="2809875" cy="4457700"/>
          </a:xfrm>
          <a:prstGeom prst="rect">
            <a:avLst/>
          </a:prstGeom>
          <a:effectLst>
            <a:softEdge rad="152400"/>
          </a:effectLst>
        </p:spPr>
      </p:pic>
    </p:spTree>
    <p:extLst>
      <p:ext uri="{BB962C8B-B14F-4D97-AF65-F5344CB8AC3E}">
        <p14:creationId xmlns:p14="http://schemas.microsoft.com/office/powerpoint/2010/main" val="246535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C56BC9A-FD6F-499E-9F52-508B60B193C9}"/>
              </a:ext>
            </a:extLst>
          </p:cNvPr>
          <p:cNvSpPr txBox="1"/>
          <p:nvPr/>
        </p:nvSpPr>
        <p:spPr>
          <a:xfrm>
            <a:off x="679508" y="1199626"/>
            <a:ext cx="900977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Chapter 1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200" dirty="0"/>
              <a:t>Destruction is Coming from the </a:t>
            </a:r>
          </a:p>
          <a:p>
            <a:pPr lvl="1"/>
            <a:r>
              <a:rPr lang="en-US" sz="3200" dirty="0"/>
              <a:t>    All-Powerful God (vv. 2-6)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200" dirty="0"/>
              <a:t>God Is Good to Those Who Take Refuge in Him (v. 7)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200" dirty="0"/>
              <a:t>God Will Make a Complete End of Nations that Oppose Him (vv. 8-14)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200" dirty="0"/>
              <a:t>Good News for Judah  (vv. 12b – 13, 15)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E3FBD44-77AA-45D9-B2D5-93CA6A440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173" y="1199626"/>
            <a:ext cx="2165656" cy="3435684"/>
          </a:xfrm>
          <a:prstGeom prst="rect">
            <a:avLst/>
          </a:prstGeom>
          <a:effectLst>
            <a:softEdge rad="152400"/>
          </a:effectLst>
        </p:spPr>
      </p:pic>
    </p:spTree>
    <p:extLst>
      <p:ext uri="{BB962C8B-B14F-4D97-AF65-F5344CB8AC3E}">
        <p14:creationId xmlns:p14="http://schemas.microsoft.com/office/powerpoint/2010/main" val="221109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449F92B-7DAF-4873-B633-6D0DA0D5EAB7}"/>
              </a:ext>
            </a:extLst>
          </p:cNvPr>
          <p:cNvSpPr txBox="1"/>
          <p:nvPr/>
        </p:nvSpPr>
        <p:spPr>
          <a:xfrm>
            <a:off x="738231" y="739073"/>
            <a:ext cx="103604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Chapter 2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200" dirty="0"/>
              <a:t>Description of the Coming Destruction </a:t>
            </a:r>
          </a:p>
          <a:p>
            <a:pPr lvl="1"/>
            <a:r>
              <a:rPr lang="en-US" sz="3200" dirty="0"/>
              <a:t>	(vv. 1-13)</a:t>
            </a:r>
          </a:p>
          <a:p>
            <a:endParaRPr lang="en-US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E7511B3-2677-4795-9702-BC0B004A2B58}"/>
              </a:ext>
            </a:extLst>
          </p:cNvPr>
          <p:cNvSpPr txBox="1"/>
          <p:nvPr/>
        </p:nvSpPr>
        <p:spPr>
          <a:xfrm>
            <a:off x="1166070" y="2216401"/>
            <a:ext cx="10360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/>
              <a:t>Again, Good News for Judah  (v. 2)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191FD9E-C329-412A-BD6A-61AD45C0BB47}"/>
              </a:ext>
            </a:extLst>
          </p:cNvPr>
          <p:cNvSpPr txBox="1"/>
          <p:nvPr/>
        </p:nvSpPr>
        <p:spPr>
          <a:xfrm>
            <a:off x="805343" y="3472049"/>
            <a:ext cx="739909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Chapter 3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200" dirty="0"/>
              <a:t>Guilt of Nineveh and Resulting Destruction (vv. 1-19)</a:t>
            </a:r>
          </a:p>
          <a:p>
            <a:endParaRPr lang="en-US" sz="32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BD69CC3-F638-466A-A46C-FA5D4B4E15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6777" y="2216401"/>
            <a:ext cx="2165656" cy="3435684"/>
          </a:xfrm>
          <a:prstGeom prst="rect">
            <a:avLst/>
          </a:prstGeom>
          <a:effectLst>
            <a:softEdge rad="152400"/>
          </a:effectLst>
        </p:spPr>
      </p:pic>
    </p:spTree>
    <p:extLst>
      <p:ext uri="{BB962C8B-B14F-4D97-AF65-F5344CB8AC3E}">
        <p14:creationId xmlns:p14="http://schemas.microsoft.com/office/powerpoint/2010/main" val="6941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45316ED-78FC-4B40-8C26-67334F129DE6}"/>
              </a:ext>
            </a:extLst>
          </p:cNvPr>
          <p:cNvSpPr txBox="1"/>
          <p:nvPr/>
        </p:nvSpPr>
        <p:spPr>
          <a:xfrm>
            <a:off x="755009" y="772569"/>
            <a:ext cx="10360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Conclusion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FAAC3AC-E340-41D3-B4EA-A5B7D467239C}"/>
              </a:ext>
            </a:extLst>
          </p:cNvPr>
          <p:cNvSpPr txBox="1"/>
          <p:nvPr/>
        </p:nvSpPr>
        <p:spPr>
          <a:xfrm>
            <a:off x="877698" y="1272794"/>
            <a:ext cx="103604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200" dirty="0"/>
              <a:t>God Is the Sovereign Ruler, Omnipotent God Who Will Judge All Nations with Justice and Righteousness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1BADB01-7E1A-45E5-808D-14C1D9792818}"/>
              </a:ext>
            </a:extLst>
          </p:cNvPr>
          <p:cNvSpPr txBox="1"/>
          <p:nvPr/>
        </p:nvSpPr>
        <p:spPr>
          <a:xfrm>
            <a:off x="886786" y="2743562"/>
            <a:ext cx="103604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200" dirty="0"/>
              <a:t>All Will Reap What They Sow, Whether Nationally or Individually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95DC932-47D5-4105-B529-348BAD74EAD2}"/>
              </a:ext>
            </a:extLst>
          </p:cNvPr>
          <p:cNvSpPr txBox="1"/>
          <p:nvPr/>
        </p:nvSpPr>
        <p:spPr>
          <a:xfrm>
            <a:off x="886786" y="3694081"/>
            <a:ext cx="10360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200" dirty="0"/>
              <a:t>All Will Bow before the Lord!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0AC6707-FC6F-4334-AA7A-13D7242FDAB3}"/>
              </a:ext>
            </a:extLst>
          </p:cNvPr>
          <p:cNvSpPr txBox="1"/>
          <p:nvPr/>
        </p:nvSpPr>
        <p:spPr>
          <a:xfrm>
            <a:off x="877698" y="4141971"/>
            <a:ext cx="10360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200" dirty="0"/>
              <a:t>There Will Be Destruction of the Wicked!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E9A650A-4631-4303-B509-0E9987CE8F53}"/>
              </a:ext>
            </a:extLst>
          </p:cNvPr>
          <p:cNvSpPr txBox="1"/>
          <p:nvPr/>
        </p:nvSpPr>
        <p:spPr>
          <a:xfrm>
            <a:off x="868610" y="4644600"/>
            <a:ext cx="10360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200" dirty="0"/>
              <a:t>There Is Safety in the Lord!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97C64DF-6B9D-4680-8AB5-7B78CD714FD5}"/>
              </a:ext>
            </a:extLst>
          </p:cNvPr>
          <p:cNvSpPr txBox="1"/>
          <p:nvPr/>
        </p:nvSpPr>
        <p:spPr>
          <a:xfrm>
            <a:off x="1385581" y="5486040"/>
            <a:ext cx="8538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/>
              <a:t>John 5:28-29                 </a:t>
            </a:r>
            <a:r>
              <a:rPr lang="en-US" sz="3200" b="1" i="1" dirty="0" err="1"/>
              <a:t>Ecc</a:t>
            </a:r>
            <a:r>
              <a:rPr lang="en-US" sz="3200" b="1" i="1" dirty="0"/>
              <a:t>. 12:13-14</a:t>
            </a:r>
          </a:p>
        </p:txBody>
      </p:sp>
    </p:spTree>
    <p:extLst>
      <p:ext uri="{BB962C8B-B14F-4D97-AF65-F5344CB8AC3E}">
        <p14:creationId xmlns:p14="http://schemas.microsoft.com/office/powerpoint/2010/main" val="4480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127</TotalTime>
  <Words>154</Words>
  <Application>Microsoft Office PowerPoint</Application>
  <PresentationFormat>Custom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Slice</vt:lpstr>
      <vt:lpstr>PowerPoint Presentation</vt:lpstr>
      <vt:lpstr>Lessons from the  Book of Nahum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from the  Book of Nahum</dc:title>
  <dc:creator>Sarah Yeater</dc:creator>
  <cp:lastModifiedBy>Sarah</cp:lastModifiedBy>
  <cp:revision>11</cp:revision>
  <dcterms:created xsi:type="dcterms:W3CDTF">2021-07-11T06:48:27Z</dcterms:created>
  <dcterms:modified xsi:type="dcterms:W3CDTF">2021-08-14T21:06:09Z</dcterms:modified>
</cp:coreProperties>
</file>