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179D5E-DF77-B9D3-8CDC-420205F1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 Lessons From a Misspent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0150C9-2AB1-5987-83D3-51F095FA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802809"/>
            <a:ext cx="6511746" cy="5249940"/>
          </a:xfrm>
        </p:spPr>
        <p:txBody>
          <a:bodyPr>
            <a:normAutofit/>
          </a:bodyPr>
          <a:lstStyle/>
          <a:p>
            <a:r>
              <a:rPr lang="en-US" sz="2800" dirty="0"/>
              <a:t>Good and Evil are always a choice (no matter how you were raised)</a:t>
            </a:r>
          </a:p>
          <a:p>
            <a:r>
              <a:rPr lang="en-US" sz="2800" dirty="0"/>
              <a:t>God always loves us</a:t>
            </a:r>
          </a:p>
          <a:p>
            <a:r>
              <a:rPr lang="en-US" sz="2800" dirty="0"/>
              <a:t>We can change (humble ourselves)</a:t>
            </a:r>
          </a:p>
          <a:p>
            <a:r>
              <a:rPr lang="en-US" sz="2800" dirty="0"/>
              <a:t>Easier to Lead Good to Evil than Evil to Good</a:t>
            </a:r>
          </a:p>
          <a:p>
            <a:r>
              <a:rPr lang="en-US" sz="2800" dirty="0"/>
              <a:t>Thank God for His Mercy!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9DFC47-7128-F87E-6117-B931FB3CB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4100052"/>
            <a:ext cx="3501197" cy="701298"/>
          </a:xfrm>
        </p:spPr>
        <p:txBody>
          <a:bodyPr>
            <a:normAutofit/>
          </a:bodyPr>
          <a:lstStyle/>
          <a:p>
            <a:r>
              <a:rPr lang="en-US" sz="2000" dirty="0"/>
              <a:t>King Manasseh of Judah</a:t>
            </a:r>
          </a:p>
        </p:txBody>
      </p:sp>
    </p:spTree>
    <p:extLst>
      <p:ext uri="{BB962C8B-B14F-4D97-AF65-F5344CB8AC3E}">
        <p14:creationId xmlns:p14="http://schemas.microsoft.com/office/powerpoint/2010/main" val="2845258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117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 Lessons From a Misspent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a Misspent Life</dc:title>
  <dc:creator>Kevin Sulc</dc:creator>
  <cp:lastModifiedBy>Meeker Avenue</cp:lastModifiedBy>
  <cp:revision>1</cp:revision>
  <dcterms:created xsi:type="dcterms:W3CDTF">2024-04-21T12:38:06Z</dcterms:created>
  <dcterms:modified xsi:type="dcterms:W3CDTF">2024-04-21T16:17:51Z</dcterms:modified>
</cp:coreProperties>
</file>